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71" r:id="rId2"/>
  </p:sldMasterIdLst>
  <p:notesMasterIdLst>
    <p:notesMasterId r:id="rId25"/>
  </p:notesMasterIdLst>
  <p:handoutMasterIdLst>
    <p:handoutMasterId r:id="rId26"/>
  </p:handoutMasterIdLst>
  <p:sldIdLst>
    <p:sldId id="258" r:id="rId3"/>
    <p:sldId id="373" r:id="rId4"/>
    <p:sldId id="314" r:id="rId5"/>
    <p:sldId id="320" r:id="rId6"/>
    <p:sldId id="322" r:id="rId7"/>
    <p:sldId id="323" r:id="rId8"/>
    <p:sldId id="325" r:id="rId9"/>
    <p:sldId id="326" r:id="rId10"/>
    <p:sldId id="327" r:id="rId11"/>
    <p:sldId id="328" r:id="rId12"/>
    <p:sldId id="382" r:id="rId13"/>
    <p:sldId id="383" r:id="rId14"/>
    <p:sldId id="329" r:id="rId15"/>
    <p:sldId id="330" r:id="rId16"/>
    <p:sldId id="331" r:id="rId17"/>
    <p:sldId id="380" r:id="rId18"/>
    <p:sldId id="381" r:id="rId19"/>
    <p:sldId id="335" r:id="rId20"/>
    <p:sldId id="346" r:id="rId21"/>
    <p:sldId id="347" r:id="rId22"/>
    <p:sldId id="363" r:id="rId23"/>
    <p:sldId id="364" r:id="rId24"/>
  </p:sldIdLst>
  <p:sldSz cx="9144000" cy="6858000" type="screen4x3"/>
  <p:notesSz cx="6877050" cy="10002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/>
    <p:restoredTop sz="85607" autoAdjust="0"/>
  </p:normalViewPr>
  <p:slideViewPr>
    <p:cSldViewPr snapToGrid="0">
      <p:cViewPr>
        <p:scale>
          <a:sx n="75" d="100"/>
          <a:sy n="75" d="100"/>
        </p:scale>
        <p:origin x="1136" y="216"/>
      </p:cViewPr>
      <p:guideLst>
        <p:guide orient="horz" pos="2160"/>
        <p:guide pos="56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9F401-A37E-1E4B-9C42-558814ADF82B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3634EC-5349-164C-891E-A096B8100962}">
      <dgm:prSet phldrT="[Text]" custT="1"/>
      <dgm:spPr/>
      <dgm:t>
        <a:bodyPr/>
        <a:lstStyle/>
        <a:p>
          <a:r>
            <a:rPr lang="de-DE" sz="900" b="1" dirty="0"/>
            <a:t>Methoden der Marktforschung</a:t>
          </a:r>
        </a:p>
      </dgm:t>
    </dgm:pt>
    <dgm:pt modelId="{52D3A45C-0290-294D-9E25-859C211A7103}" type="parTrans" cxnId="{D15CA787-74B8-244E-93AB-93C6DA358FD1}">
      <dgm:prSet/>
      <dgm:spPr/>
      <dgm:t>
        <a:bodyPr/>
        <a:lstStyle/>
        <a:p>
          <a:endParaRPr lang="de-DE"/>
        </a:p>
      </dgm:t>
    </dgm:pt>
    <dgm:pt modelId="{6831E169-DFB1-674D-AE19-AA2B0ACA7439}" type="sibTrans" cxnId="{D15CA787-74B8-244E-93AB-93C6DA358FD1}">
      <dgm:prSet/>
      <dgm:spPr/>
      <dgm:t>
        <a:bodyPr/>
        <a:lstStyle/>
        <a:p>
          <a:endParaRPr lang="de-DE"/>
        </a:p>
      </dgm:t>
    </dgm:pt>
    <dgm:pt modelId="{65FC98CE-313F-0848-9904-83487FC0B86F}">
      <dgm:prSet phldrT="[Text]"/>
      <dgm:spPr/>
      <dgm:t>
        <a:bodyPr/>
        <a:lstStyle/>
        <a:p>
          <a:r>
            <a:rPr lang="de-DE" b="1" dirty="0"/>
            <a:t>Primärerhebung</a:t>
          </a:r>
          <a:r>
            <a:rPr lang="de-DE" dirty="0"/>
            <a:t> (</a:t>
          </a:r>
          <a:r>
            <a:rPr lang="de-DE" dirty="0" err="1"/>
            <a:t>Field</a:t>
          </a:r>
          <a:r>
            <a:rPr lang="de-DE" dirty="0"/>
            <a:t>)</a:t>
          </a:r>
        </a:p>
      </dgm:t>
    </dgm:pt>
    <dgm:pt modelId="{B285BCFE-70B5-244B-899E-8CF279DD6D9D}" type="parTrans" cxnId="{7DAE892F-8232-FC4F-A419-D61A41425991}">
      <dgm:prSet/>
      <dgm:spPr/>
      <dgm:t>
        <a:bodyPr/>
        <a:lstStyle/>
        <a:p>
          <a:endParaRPr lang="de-DE"/>
        </a:p>
      </dgm:t>
    </dgm:pt>
    <dgm:pt modelId="{753073AF-FBA6-6C4A-A287-4BC279CB7FB1}" type="sibTrans" cxnId="{7DAE892F-8232-FC4F-A419-D61A41425991}">
      <dgm:prSet/>
      <dgm:spPr/>
      <dgm:t>
        <a:bodyPr/>
        <a:lstStyle/>
        <a:p>
          <a:endParaRPr lang="de-DE"/>
        </a:p>
      </dgm:t>
    </dgm:pt>
    <dgm:pt modelId="{B0D5E203-7E08-FE43-9E21-247FAA3DECBB}">
      <dgm:prSet phldrT="[Text]"/>
      <dgm:spPr/>
      <dgm:t>
        <a:bodyPr/>
        <a:lstStyle/>
        <a:p>
          <a:r>
            <a:rPr lang="de-DE" dirty="0"/>
            <a:t>Befragung</a:t>
          </a:r>
        </a:p>
      </dgm:t>
    </dgm:pt>
    <dgm:pt modelId="{36A9B9C5-907B-1F4D-A3C4-97C1F2963CE8}" type="parTrans" cxnId="{D6C53B0B-C093-9C49-BFAA-E70435BF81B1}">
      <dgm:prSet/>
      <dgm:spPr/>
      <dgm:t>
        <a:bodyPr/>
        <a:lstStyle/>
        <a:p>
          <a:endParaRPr lang="de-DE"/>
        </a:p>
      </dgm:t>
    </dgm:pt>
    <dgm:pt modelId="{42D6CCBC-DB70-2543-BDC5-A7D972AE6819}" type="sibTrans" cxnId="{D6C53B0B-C093-9C49-BFAA-E70435BF81B1}">
      <dgm:prSet/>
      <dgm:spPr/>
      <dgm:t>
        <a:bodyPr/>
        <a:lstStyle/>
        <a:p>
          <a:endParaRPr lang="de-DE"/>
        </a:p>
      </dgm:t>
    </dgm:pt>
    <dgm:pt modelId="{E62F5DF0-53B3-C346-B9B3-8A1435AAD483}">
      <dgm:prSet phldrT="[Text]"/>
      <dgm:spPr/>
      <dgm:t>
        <a:bodyPr/>
        <a:lstStyle/>
        <a:p>
          <a:r>
            <a:rPr lang="de-DE" dirty="0"/>
            <a:t>Test</a:t>
          </a:r>
        </a:p>
      </dgm:t>
    </dgm:pt>
    <dgm:pt modelId="{8ADDE12F-516D-0844-8FFC-EDE53097AB4A}" type="parTrans" cxnId="{449A4252-1FDE-E749-9F01-5F5A7C766D4C}">
      <dgm:prSet/>
      <dgm:spPr/>
      <dgm:t>
        <a:bodyPr/>
        <a:lstStyle/>
        <a:p>
          <a:endParaRPr lang="de-DE"/>
        </a:p>
      </dgm:t>
    </dgm:pt>
    <dgm:pt modelId="{2244C0A8-2A5C-9F49-8837-CD61B7FB225C}" type="sibTrans" cxnId="{449A4252-1FDE-E749-9F01-5F5A7C766D4C}">
      <dgm:prSet/>
      <dgm:spPr/>
      <dgm:t>
        <a:bodyPr/>
        <a:lstStyle/>
        <a:p>
          <a:endParaRPr lang="de-DE"/>
        </a:p>
      </dgm:t>
    </dgm:pt>
    <dgm:pt modelId="{B1C7F9A9-906B-EB4D-B4D7-34AEB14575B3}">
      <dgm:prSet phldrT="[Text]"/>
      <dgm:spPr/>
      <dgm:t>
        <a:bodyPr/>
        <a:lstStyle/>
        <a:p>
          <a:r>
            <a:rPr lang="de-DE" b="1" dirty="0">
              <a:solidFill>
                <a:srgbClr val="0000FF"/>
              </a:solidFill>
            </a:rPr>
            <a:t>Sekundärerhebung</a:t>
          </a:r>
          <a:r>
            <a:rPr lang="de-DE" dirty="0"/>
            <a:t> (</a:t>
          </a:r>
          <a:r>
            <a:rPr lang="de-DE" dirty="0" err="1"/>
            <a:t>Desk</a:t>
          </a:r>
          <a:r>
            <a:rPr lang="de-DE" dirty="0"/>
            <a:t>)</a:t>
          </a:r>
        </a:p>
      </dgm:t>
    </dgm:pt>
    <dgm:pt modelId="{106021E8-DBF3-8947-8C7E-E226552E86FF}" type="parTrans" cxnId="{244B3114-8253-DB40-BDDA-1766A7E3403E}">
      <dgm:prSet/>
      <dgm:spPr/>
      <dgm:t>
        <a:bodyPr/>
        <a:lstStyle/>
        <a:p>
          <a:endParaRPr lang="de-DE"/>
        </a:p>
      </dgm:t>
    </dgm:pt>
    <dgm:pt modelId="{ADEA08F9-E707-EC40-88F8-96541E609170}" type="sibTrans" cxnId="{244B3114-8253-DB40-BDDA-1766A7E3403E}">
      <dgm:prSet/>
      <dgm:spPr/>
      <dgm:t>
        <a:bodyPr/>
        <a:lstStyle/>
        <a:p>
          <a:endParaRPr lang="de-DE"/>
        </a:p>
      </dgm:t>
    </dgm:pt>
    <dgm:pt modelId="{F08F9884-457F-FB41-96B2-98AE524FDCF0}">
      <dgm:prSet phldrT="[Text]"/>
      <dgm:spPr/>
      <dgm:t>
        <a:bodyPr/>
        <a:lstStyle/>
        <a:p>
          <a:r>
            <a:rPr lang="de-DE" dirty="0">
              <a:solidFill>
                <a:srgbClr val="0000FF"/>
              </a:solidFill>
            </a:rPr>
            <a:t>interne Daten</a:t>
          </a:r>
        </a:p>
      </dgm:t>
    </dgm:pt>
    <dgm:pt modelId="{C54BE367-099C-A744-8450-455E3723E75A}" type="parTrans" cxnId="{43C454EB-836C-6E45-B05F-9EAD8C2F5B1F}">
      <dgm:prSet/>
      <dgm:spPr/>
      <dgm:t>
        <a:bodyPr/>
        <a:lstStyle/>
        <a:p>
          <a:endParaRPr lang="de-DE"/>
        </a:p>
      </dgm:t>
    </dgm:pt>
    <dgm:pt modelId="{0AB9911B-3C71-C343-9BFF-B0693E564D12}" type="sibTrans" cxnId="{43C454EB-836C-6E45-B05F-9EAD8C2F5B1F}">
      <dgm:prSet/>
      <dgm:spPr/>
      <dgm:t>
        <a:bodyPr/>
        <a:lstStyle/>
        <a:p>
          <a:endParaRPr lang="de-DE"/>
        </a:p>
      </dgm:t>
    </dgm:pt>
    <dgm:pt modelId="{5CE75AE1-B6DB-C849-ABA2-82AB7FA75A6F}">
      <dgm:prSet phldrT="[Text]"/>
      <dgm:spPr/>
      <dgm:t>
        <a:bodyPr/>
        <a:lstStyle/>
        <a:p>
          <a:r>
            <a:rPr lang="de-DE" dirty="0"/>
            <a:t>Systematische Beobachtung und Datensammlung</a:t>
          </a:r>
        </a:p>
      </dgm:t>
    </dgm:pt>
    <dgm:pt modelId="{D99AB1DB-7150-6640-B8AF-6BC995A03669}" type="parTrans" cxnId="{8040C3D2-930C-0144-899D-F1325E280EF8}">
      <dgm:prSet/>
      <dgm:spPr/>
      <dgm:t>
        <a:bodyPr/>
        <a:lstStyle/>
        <a:p>
          <a:endParaRPr lang="de-DE"/>
        </a:p>
      </dgm:t>
    </dgm:pt>
    <dgm:pt modelId="{93C3C190-C642-2B40-902A-F6D0C0BB5AC0}" type="sibTrans" cxnId="{8040C3D2-930C-0144-899D-F1325E280EF8}">
      <dgm:prSet/>
      <dgm:spPr/>
      <dgm:t>
        <a:bodyPr/>
        <a:lstStyle/>
        <a:p>
          <a:endParaRPr lang="de-DE"/>
        </a:p>
      </dgm:t>
    </dgm:pt>
    <dgm:pt modelId="{EBE30632-D1C7-4540-8822-98CF04F17051}">
      <dgm:prSet phldrT="[Text]"/>
      <dgm:spPr/>
      <dgm:t>
        <a:bodyPr/>
        <a:lstStyle/>
        <a:p>
          <a:r>
            <a:rPr lang="de-DE" dirty="0">
              <a:solidFill>
                <a:srgbClr val="0000FF"/>
              </a:solidFill>
            </a:rPr>
            <a:t>externe Daten</a:t>
          </a:r>
        </a:p>
      </dgm:t>
    </dgm:pt>
    <dgm:pt modelId="{085FCAEC-1AAB-8E4E-BB10-8ECA6DF65D64}" type="parTrans" cxnId="{41AB636A-0DE2-BE4C-9D17-63AEFF601B54}">
      <dgm:prSet/>
      <dgm:spPr/>
      <dgm:t>
        <a:bodyPr/>
        <a:lstStyle/>
        <a:p>
          <a:endParaRPr lang="de-DE"/>
        </a:p>
      </dgm:t>
    </dgm:pt>
    <dgm:pt modelId="{674B599A-AA8F-5848-8196-C463C68E6F25}" type="sibTrans" cxnId="{41AB636A-0DE2-BE4C-9D17-63AEFF601B54}">
      <dgm:prSet/>
      <dgm:spPr/>
      <dgm:t>
        <a:bodyPr/>
        <a:lstStyle/>
        <a:p>
          <a:endParaRPr lang="de-DE"/>
        </a:p>
      </dgm:t>
    </dgm:pt>
    <dgm:pt modelId="{82C8F072-C0D8-8E45-8837-10F4E2386BDD}">
      <dgm:prSet phldrT="[Text]"/>
      <dgm:spPr/>
      <dgm:t>
        <a:bodyPr/>
        <a:lstStyle/>
        <a:p>
          <a:r>
            <a:rPr lang="de-DE" dirty="0"/>
            <a:t>am </a:t>
          </a:r>
          <a:r>
            <a:rPr lang="de-DE" dirty="0" err="1"/>
            <a:t>Verkaufsort</a:t>
          </a:r>
          <a:r>
            <a:rPr lang="de-DE" dirty="0"/>
            <a:t> / bei Kundenkontakten</a:t>
          </a:r>
        </a:p>
      </dgm:t>
    </dgm:pt>
    <dgm:pt modelId="{974BE778-D1E5-A445-896C-14ACC309139D}" type="parTrans" cxnId="{2AAB385B-FFB8-0949-96C1-EA1E4F50B8E3}">
      <dgm:prSet/>
      <dgm:spPr/>
      <dgm:t>
        <a:bodyPr/>
        <a:lstStyle/>
        <a:p>
          <a:endParaRPr lang="de-DE"/>
        </a:p>
      </dgm:t>
    </dgm:pt>
    <dgm:pt modelId="{6C96CE15-1257-9047-9E69-3B1B1DB9075A}" type="sibTrans" cxnId="{2AAB385B-FFB8-0949-96C1-EA1E4F50B8E3}">
      <dgm:prSet/>
      <dgm:spPr/>
      <dgm:t>
        <a:bodyPr/>
        <a:lstStyle/>
        <a:p>
          <a:endParaRPr lang="de-DE"/>
        </a:p>
      </dgm:t>
    </dgm:pt>
    <dgm:pt modelId="{C88F5810-74C9-2947-8AFA-DD2668A2F715}">
      <dgm:prSet phldrT="[Text]"/>
      <dgm:spPr/>
      <dgm:t>
        <a:bodyPr/>
        <a:lstStyle/>
        <a:p>
          <a:r>
            <a:rPr lang="de-DE" dirty="0"/>
            <a:t>persönlich / telefonisch / schriftlich</a:t>
          </a:r>
        </a:p>
      </dgm:t>
    </dgm:pt>
    <dgm:pt modelId="{1349B959-C8BA-294D-B716-6B1517E65D19}" type="parTrans" cxnId="{2381289F-D5DA-C04F-8B7D-6A74F47CD1AB}">
      <dgm:prSet/>
      <dgm:spPr/>
      <dgm:t>
        <a:bodyPr/>
        <a:lstStyle/>
        <a:p>
          <a:endParaRPr lang="de-DE"/>
        </a:p>
      </dgm:t>
    </dgm:pt>
    <dgm:pt modelId="{BE720E22-AAE2-6747-AFB0-1504BAEABC47}" type="sibTrans" cxnId="{2381289F-D5DA-C04F-8B7D-6A74F47CD1AB}">
      <dgm:prSet/>
      <dgm:spPr/>
      <dgm:t>
        <a:bodyPr/>
        <a:lstStyle/>
        <a:p>
          <a:endParaRPr lang="de-DE"/>
        </a:p>
      </dgm:t>
    </dgm:pt>
    <dgm:pt modelId="{F28D6618-3636-3B4D-96F0-4F0FBE28A6CF}">
      <dgm:prSet phldrT="[Text]"/>
      <dgm:spPr/>
      <dgm:t>
        <a:bodyPr/>
        <a:lstStyle/>
        <a:p>
          <a:r>
            <a:rPr lang="de-DE" dirty="0"/>
            <a:t>Labortest / Markttest</a:t>
          </a:r>
        </a:p>
      </dgm:t>
    </dgm:pt>
    <dgm:pt modelId="{FF1B4FF8-4FE6-5B41-A618-95D8BFB75D18}" type="parTrans" cxnId="{C01BB140-D41B-3543-A85F-D7A23CF3B4AA}">
      <dgm:prSet/>
      <dgm:spPr/>
      <dgm:t>
        <a:bodyPr/>
        <a:lstStyle/>
        <a:p>
          <a:endParaRPr lang="de-DE"/>
        </a:p>
      </dgm:t>
    </dgm:pt>
    <dgm:pt modelId="{E4F64392-9163-4F46-9A6D-74C3CE36FF08}" type="sibTrans" cxnId="{C01BB140-D41B-3543-A85F-D7A23CF3B4AA}">
      <dgm:prSet/>
      <dgm:spPr/>
      <dgm:t>
        <a:bodyPr/>
        <a:lstStyle/>
        <a:p>
          <a:endParaRPr lang="de-DE"/>
        </a:p>
      </dgm:t>
    </dgm:pt>
    <dgm:pt modelId="{D87A9CA6-2E68-E745-8E53-B45C2A8891A8}">
      <dgm:prSet phldrT="[Text]"/>
      <dgm:spPr/>
      <dgm:t>
        <a:bodyPr/>
        <a:lstStyle/>
        <a:p>
          <a:r>
            <a:rPr lang="de-DE" dirty="0">
              <a:solidFill>
                <a:srgbClr val="0000FF"/>
              </a:solidFill>
            </a:rPr>
            <a:t>eigene Statistiken</a:t>
          </a:r>
        </a:p>
      </dgm:t>
    </dgm:pt>
    <dgm:pt modelId="{DAAC333B-2D60-F34A-BE13-09E8809F0384}" type="parTrans" cxnId="{52880C14-6725-CA43-95AF-E7CAB7B946CB}">
      <dgm:prSet/>
      <dgm:spPr/>
      <dgm:t>
        <a:bodyPr/>
        <a:lstStyle/>
        <a:p>
          <a:endParaRPr lang="de-DE"/>
        </a:p>
      </dgm:t>
    </dgm:pt>
    <dgm:pt modelId="{20A073A6-464C-364A-B4B4-5E245BDD1EE1}" type="sibTrans" cxnId="{52880C14-6725-CA43-95AF-E7CAB7B946CB}">
      <dgm:prSet/>
      <dgm:spPr/>
      <dgm:t>
        <a:bodyPr/>
        <a:lstStyle/>
        <a:p>
          <a:endParaRPr lang="de-DE"/>
        </a:p>
      </dgm:t>
    </dgm:pt>
    <dgm:pt modelId="{579D3CAA-8D81-044F-9849-BACE817187C9}">
      <dgm:prSet phldrT="[Text]"/>
      <dgm:spPr/>
      <dgm:t>
        <a:bodyPr/>
        <a:lstStyle/>
        <a:p>
          <a:r>
            <a:rPr lang="de-DE" dirty="0">
              <a:solidFill>
                <a:srgbClr val="0000FF"/>
              </a:solidFill>
            </a:rPr>
            <a:t>Analysen / Publikationen  / Internet</a:t>
          </a:r>
        </a:p>
      </dgm:t>
    </dgm:pt>
    <dgm:pt modelId="{67D57238-EAB1-764F-A54C-9688EFF9F4B8}" type="parTrans" cxnId="{00C32CFD-334B-9E42-BF78-32502BE74954}">
      <dgm:prSet/>
      <dgm:spPr/>
      <dgm:t>
        <a:bodyPr/>
        <a:lstStyle/>
        <a:p>
          <a:endParaRPr lang="de-DE"/>
        </a:p>
      </dgm:t>
    </dgm:pt>
    <dgm:pt modelId="{00539F1A-E0B3-6E40-89AD-657ECE1773CE}" type="sibTrans" cxnId="{00C32CFD-334B-9E42-BF78-32502BE74954}">
      <dgm:prSet/>
      <dgm:spPr/>
      <dgm:t>
        <a:bodyPr/>
        <a:lstStyle/>
        <a:p>
          <a:endParaRPr lang="de-DE"/>
        </a:p>
      </dgm:t>
    </dgm:pt>
    <dgm:pt modelId="{399F71B8-E403-8040-BF1D-7917AC78AD30}" type="pres">
      <dgm:prSet presAssocID="{7149F401-A37E-1E4B-9C42-558814ADF82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1F559C48-9460-9A47-81E9-9B6B2DD9AED3}" type="pres">
      <dgm:prSet presAssocID="{AF3634EC-5349-164C-891E-A096B8100962}" presName="hierRoot1" presStyleCnt="0"/>
      <dgm:spPr/>
    </dgm:pt>
    <dgm:pt modelId="{5D1D98D1-C3D2-974F-8E63-5416591A3FDA}" type="pres">
      <dgm:prSet presAssocID="{AF3634EC-5349-164C-891E-A096B8100962}" presName="composite" presStyleCnt="0"/>
      <dgm:spPr/>
    </dgm:pt>
    <dgm:pt modelId="{4A918AC9-EE93-9847-A438-4DF3C4DA919D}" type="pres">
      <dgm:prSet presAssocID="{AF3634EC-5349-164C-891E-A096B8100962}" presName="background" presStyleLbl="node0" presStyleIdx="0" presStyleCnt="1"/>
      <dgm:spPr/>
    </dgm:pt>
    <dgm:pt modelId="{EC728346-EF59-C544-B4D8-6621323FEFA3}" type="pres">
      <dgm:prSet presAssocID="{AF3634EC-5349-164C-891E-A096B8100962}" presName="text" presStyleLbl="fgAcc0" presStyleIdx="0" presStyleCnt="1" custScaleX="11738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A6F0100-D334-4847-B3CC-A53779C46841}" type="pres">
      <dgm:prSet presAssocID="{AF3634EC-5349-164C-891E-A096B8100962}" presName="hierChild2" presStyleCnt="0"/>
      <dgm:spPr/>
    </dgm:pt>
    <dgm:pt modelId="{D303C62C-6CA1-B649-AFD3-F383C145C413}" type="pres">
      <dgm:prSet presAssocID="{B285BCFE-70B5-244B-899E-8CF279DD6D9D}" presName="Name10" presStyleLbl="parChTrans1D2" presStyleIdx="0" presStyleCnt="2"/>
      <dgm:spPr/>
      <dgm:t>
        <a:bodyPr/>
        <a:lstStyle/>
        <a:p>
          <a:endParaRPr lang="de-DE"/>
        </a:p>
      </dgm:t>
    </dgm:pt>
    <dgm:pt modelId="{E9A7CD9A-CE86-0243-8A87-8F952878A8E8}" type="pres">
      <dgm:prSet presAssocID="{65FC98CE-313F-0848-9904-83487FC0B86F}" presName="hierRoot2" presStyleCnt="0"/>
      <dgm:spPr/>
    </dgm:pt>
    <dgm:pt modelId="{2920EFD9-9603-6241-B9DC-6BE8F3552EDF}" type="pres">
      <dgm:prSet presAssocID="{65FC98CE-313F-0848-9904-83487FC0B86F}" presName="composite2" presStyleCnt="0"/>
      <dgm:spPr/>
    </dgm:pt>
    <dgm:pt modelId="{73F1AE2D-0CB7-B843-894E-7D8976197A88}" type="pres">
      <dgm:prSet presAssocID="{65FC98CE-313F-0848-9904-83487FC0B86F}" presName="background2" presStyleLbl="node2" presStyleIdx="0" presStyleCnt="2"/>
      <dgm:spPr/>
    </dgm:pt>
    <dgm:pt modelId="{DABA0E1B-AFA4-7D42-929A-A9CCE23F10A6}" type="pres">
      <dgm:prSet presAssocID="{65FC98CE-313F-0848-9904-83487FC0B86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DB30C1DE-BFE0-F149-8207-284935736CF3}" type="pres">
      <dgm:prSet presAssocID="{65FC98CE-313F-0848-9904-83487FC0B86F}" presName="hierChild3" presStyleCnt="0"/>
      <dgm:spPr/>
    </dgm:pt>
    <dgm:pt modelId="{309853C7-21E8-CB40-82EE-F09289E1F9E8}" type="pres">
      <dgm:prSet presAssocID="{36A9B9C5-907B-1F4D-A3C4-97C1F2963CE8}" presName="Name17" presStyleLbl="parChTrans1D3" presStyleIdx="0" presStyleCnt="5"/>
      <dgm:spPr/>
      <dgm:t>
        <a:bodyPr/>
        <a:lstStyle/>
        <a:p>
          <a:endParaRPr lang="de-DE"/>
        </a:p>
      </dgm:t>
    </dgm:pt>
    <dgm:pt modelId="{C5514FCF-B813-7748-8BA0-29F830AF8AA3}" type="pres">
      <dgm:prSet presAssocID="{B0D5E203-7E08-FE43-9E21-247FAA3DECBB}" presName="hierRoot3" presStyleCnt="0"/>
      <dgm:spPr/>
    </dgm:pt>
    <dgm:pt modelId="{F373A27A-B785-7640-9A21-249A85C04180}" type="pres">
      <dgm:prSet presAssocID="{B0D5E203-7E08-FE43-9E21-247FAA3DECBB}" presName="composite3" presStyleCnt="0"/>
      <dgm:spPr/>
    </dgm:pt>
    <dgm:pt modelId="{7CD26886-C3C2-D84A-80B9-1074A4F49A6B}" type="pres">
      <dgm:prSet presAssocID="{B0D5E203-7E08-FE43-9E21-247FAA3DECBB}" presName="background3" presStyleLbl="node3" presStyleIdx="0" presStyleCnt="5"/>
      <dgm:spPr/>
    </dgm:pt>
    <dgm:pt modelId="{D0FF631F-E071-7F42-B94E-FA7E86701762}" type="pres">
      <dgm:prSet presAssocID="{B0D5E203-7E08-FE43-9E21-247FAA3DECB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E1868C5-1550-3D47-B76D-9E55731CD2A8}" type="pres">
      <dgm:prSet presAssocID="{B0D5E203-7E08-FE43-9E21-247FAA3DECBB}" presName="hierChild4" presStyleCnt="0"/>
      <dgm:spPr/>
    </dgm:pt>
    <dgm:pt modelId="{DFA75A69-DBC8-4747-BC05-BDCB3444DB90}" type="pres">
      <dgm:prSet presAssocID="{1349B959-C8BA-294D-B716-6B1517E65D19}" presName="Name23" presStyleLbl="parChTrans1D4" presStyleIdx="0" presStyleCnt="5"/>
      <dgm:spPr/>
      <dgm:t>
        <a:bodyPr/>
        <a:lstStyle/>
        <a:p>
          <a:endParaRPr lang="de-DE"/>
        </a:p>
      </dgm:t>
    </dgm:pt>
    <dgm:pt modelId="{2164540C-1820-A44C-B714-5134E01202E3}" type="pres">
      <dgm:prSet presAssocID="{C88F5810-74C9-2947-8AFA-DD2668A2F715}" presName="hierRoot4" presStyleCnt="0"/>
      <dgm:spPr/>
    </dgm:pt>
    <dgm:pt modelId="{AEC0BE3D-9AB6-024B-9973-33106719EC43}" type="pres">
      <dgm:prSet presAssocID="{C88F5810-74C9-2947-8AFA-DD2668A2F715}" presName="composite4" presStyleCnt="0"/>
      <dgm:spPr/>
    </dgm:pt>
    <dgm:pt modelId="{CD9C7AEA-34A8-414B-95A1-B1795604113E}" type="pres">
      <dgm:prSet presAssocID="{C88F5810-74C9-2947-8AFA-DD2668A2F715}" presName="background4" presStyleLbl="node4" presStyleIdx="0" presStyleCnt="5"/>
      <dgm:spPr/>
    </dgm:pt>
    <dgm:pt modelId="{85CFACE4-F04F-4B40-AD2F-B5E66F530EAE}" type="pres">
      <dgm:prSet presAssocID="{C88F5810-74C9-2947-8AFA-DD2668A2F715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54D86C8-E330-BF4E-BE33-28368BE7DF1D}" type="pres">
      <dgm:prSet presAssocID="{C88F5810-74C9-2947-8AFA-DD2668A2F715}" presName="hierChild5" presStyleCnt="0"/>
      <dgm:spPr/>
    </dgm:pt>
    <dgm:pt modelId="{ED27F55A-7858-0647-9A37-AFFC29776898}" type="pres">
      <dgm:prSet presAssocID="{8ADDE12F-516D-0844-8FFC-EDE53097AB4A}" presName="Name17" presStyleLbl="parChTrans1D3" presStyleIdx="1" presStyleCnt="5"/>
      <dgm:spPr/>
      <dgm:t>
        <a:bodyPr/>
        <a:lstStyle/>
        <a:p>
          <a:endParaRPr lang="de-DE"/>
        </a:p>
      </dgm:t>
    </dgm:pt>
    <dgm:pt modelId="{97E7542A-5FB2-5F4F-BBB7-7EC3945F4430}" type="pres">
      <dgm:prSet presAssocID="{E62F5DF0-53B3-C346-B9B3-8A1435AAD483}" presName="hierRoot3" presStyleCnt="0"/>
      <dgm:spPr/>
    </dgm:pt>
    <dgm:pt modelId="{649AE11A-4AF3-564F-98DE-EEE999765D9F}" type="pres">
      <dgm:prSet presAssocID="{E62F5DF0-53B3-C346-B9B3-8A1435AAD483}" presName="composite3" presStyleCnt="0"/>
      <dgm:spPr/>
    </dgm:pt>
    <dgm:pt modelId="{A8DD2843-A445-4B43-854B-6000BB4BCC6B}" type="pres">
      <dgm:prSet presAssocID="{E62F5DF0-53B3-C346-B9B3-8A1435AAD483}" presName="background3" presStyleLbl="node3" presStyleIdx="1" presStyleCnt="5"/>
      <dgm:spPr/>
    </dgm:pt>
    <dgm:pt modelId="{57553BC8-35AF-F243-8408-27C91A3B4ECB}" type="pres">
      <dgm:prSet presAssocID="{E62F5DF0-53B3-C346-B9B3-8A1435AAD483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7D2DA44-CECC-E440-B644-37DBB948EDFA}" type="pres">
      <dgm:prSet presAssocID="{E62F5DF0-53B3-C346-B9B3-8A1435AAD483}" presName="hierChild4" presStyleCnt="0"/>
      <dgm:spPr/>
    </dgm:pt>
    <dgm:pt modelId="{E1358987-E7A5-6943-BEE5-C1961E3F7671}" type="pres">
      <dgm:prSet presAssocID="{FF1B4FF8-4FE6-5B41-A618-95D8BFB75D18}" presName="Name23" presStyleLbl="parChTrans1D4" presStyleIdx="1" presStyleCnt="5"/>
      <dgm:spPr/>
      <dgm:t>
        <a:bodyPr/>
        <a:lstStyle/>
        <a:p>
          <a:endParaRPr lang="de-DE"/>
        </a:p>
      </dgm:t>
    </dgm:pt>
    <dgm:pt modelId="{E7C67823-96B4-9A4D-B922-ABC31A82AD89}" type="pres">
      <dgm:prSet presAssocID="{F28D6618-3636-3B4D-96F0-4F0FBE28A6CF}" presName="hierRoot4" presStyleCnt="0"/>
      <dgm:spPr/>
    </dgm:pt>
    <dgm:pt modelId="{8364187F-E711-AC42-BDC0-12EBE19B9083}" type="pres">
      <dgm:prSet presAssocID="{F28D6618-3636-3B4D-96F0-4F0FBE28A6CF}" presName="composite4" presStyleCnt="0"/>
      <dgm:spPr/>
    </dgm:pt>
    <dgm:pt modelId="{17F5BF74-1087-4242-9B76-8ED95E0AC673}" type="pres">
      <dgm:prSet presAssocID="{F28D6618-3636-3B4D-96F0-4F0FBE28A6CF}" presName="background4" presStyleLbl="node4" presStyleIdx="1" presStyleCnt="5"/>
      <dgm:spPr/>
    </dgm:pt>
    <dgm:pt modelId="{41CBCF0A-3497-DD42-AC11-686ED2CF369C}" type="pres">
      <dgm:prSet presAssocID="{F28D6618-3636-3B4D-96F0-4F0FBE28A6CF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ED9BB07-1B06-4B43-A4E7-BA31B0619896}" type="pres">
      <dgm:prSet presAssocID="{F28D6618-3636-3B4D-96F0-4F0FBE28A6CF}" presName="hierChild5" presStyleCnt="0"/>
      <dgm:spPr/>
    </dgm:pt>
    <dgm:pt modelId="{199B2E83-98DD-D949-9DEE-E3D5A3FE1FD7}" type="pres">
      <dgm:prSet presAssocID="{D99AB1DB-7150-6640-B8AF-6BC995A03669}" presName="Name17" presStyleLbl="parChTrans1D3" presStyleIdx="2" presStyleCnt="5"/>
      <dgm:spPr/>
      <dgm:t>
        <a:bodyPr/>
        <a:lstStyle/>
        <a:p>
          <a:endParaRPr lang="de-DE"/>
        </a:p>
      </dgm:t>
    </dgm:pt>
    <dgm:pt modelId="{CFB506AF-2D3A-1B48-92FE-D2F81C3E7776}" type="pres">
      <dgm:prSet presAssocID="{5CE75AE1-B6DB-C849-ABA2-82AB7FA75A6F}" presName="hierRoot3" presStyleCnt="0"/>
      <dgm:spPr/>
    </dgm:pt>
    <dgm:pt modelId="{29926EE9-A6A4-344D-90F0-38DB4335F0F3}" type="pres">
      <dgm:prSet presAssocID="{5CE75AE1-B6DB-C849-ABA2-82AB7FA75A6F}" presName="composite3" presStyleCnt="0"/>
      <dgm:spPr/>
    </dgm:pt>
    <dgm:pt modelId="{2993C830-61DC-5E49-905A-2726E976B203}" type="pres">
      <dgm:prSet presAssocID="{5CE75AE1-B6DB-C849-ABA2-82AB7FA75A6F}" presName="background3" presStyleLbl="node3" presStyleIdx="2" presStyleCnt="5"/>
      <dgm:spPr/>
    </dgm:pt>
    <dgm:pt modelId="{15E61CA7-2E78-8E49-A029-A617FA53B17D}" type="pres">
      <dgm:prSet presAssocID="{5CE75AE1-B6DB-C849-ABA2-82AB7FA75A6F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AEF831C-FD8D-3C4D-BF4A-4345E73772A3}" type="pres">
      <dgm:prSet presAssocID="{5CE75AE1-B6DB-C849-ABA2-82AB7FA75A6F}" presName="hierChild4" presStyleCnt="0"/>
      <dgm:spPr/>
    </dgm:pt>
    <dgm:pt modelId="{DE33E5A6-181C-AE4D-BA8D-25517726F516}" type="pres">
      <dgm:prSet presAssocID="{974BE778-D1E5-A445-896C-14ACC309139D}" presName="Name23" presStyleLbl="parChTrans1D4" presStyleIdx="2" presStyleCnt="5"/>
      <dgm:spPr/>
      <dgm:t>
        <a:bodyPr/>
        <a:lstStyle/>
        <a:p>
          <a:endParaRPr lang="de-DE"/>
        </a:p>
      </dgm:t>
    </dgm:pt>
    <dgm:pt modelId="{49B96BFD-9DBC-0C48-8E76-2BF73F343A82}" type="pres">
      <dgm:prSet presAssocID="{82C8F072-C0D8-8E45-8837-10F4E2386BDD}" presName="hierRoot4" presStyleCnt="0"/>
      <dgm:spPr/>
    </dgm:pt>
    <dgm:pt modelId="{0B116F85-2F3B-BB4E-A2C7-BB029D4A4320}" type="pres">
      <dgm:prSet presAssocID="{82C8F072-C0D8-8E45-8837-10F4E2386BDD}" presName="composite4" presStyleCnt="0"/>
      <dgm:spPr/>
    </dgm:pt>
    <dgm:pt modelId="{5CDD2EB8-4C4C-1C46-9F27-AEABBECA5CCF}" type="pres">
      <dgm:prSet presAssocID="{82C8F072-C0D8-8E45-8837-10F4E2386BDD}" presName="background4" presStyleLbl="node4" presStyleIdx="2" presStyleCnt="5"/>
      <dgm:spPr/>
    </dgm:pt>
    <dgm:pt modelId="{72E26613-F4D3-584B-A3E1-D147753D3EF7}" type="pres">
      <dgm:prSet presAssocID="{82C8F072-C0D8-8E45-8837-10F4E2386BDD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974222C-5FD6-BC4E-96BF-394352DA207B}" type="pres">
      <dgm:prSet presAssocID="{82C8F072-C0D8-8E45-8837-10F4E2386BDD}" presName="hierChild5" presStyleCnt="0"/>
      <dgm:spPr/>
    </dgm:pt>
    <dgm:pt modelId="{E8BE171B-ECE7-0148-BB4A-1302284D3BAC}" type="pres">
      <dgm:prSet presAssocID="{106021E8-DBF3-8947-8C7E-E226552E86FF}" presName="Name10" presStyleLbl="parChTrans1D2" presStyleIdx="1" presStyleCnt="2"/>
      <dgm:spPr/>
      <dgm:t>
        <a:bodyPr/>
        <a:lstStyle/>
        <a:p>
          <a:endParaRPr lang="de-DE"/>
        </a:p>
      </dgm:t>
    </dgm:pt>
    <dgm:pt modelId="{0456B962-1587-4F43-A0F7-914733D27C77}" type="pres">
      <dgm:prSet presAssocID="{B1C7F9A9-906B-EB4D-B4D7-34AEB14575B3}" presName="hierRoot2" presStyleCnt="0"/>
      <dgm:spPr/>
    </dgm:pt>
    <dgm:pt modelId="{3ED3A06F-69B9-6E47-A7CA-7FDA2BB9AF81}" type="pres">
      <dgm:prSet presAssocID="{B1C7F9A9-906B-EB4D-B4D7-34AEB14575B3}" presName="composite2" presStyleCnt="0"/>
      <dgm:spPr/>
    </dgm:pt>
    <dgm:pt modelId="{CDB056C6-C8CB-A840-BD09-E7000D31D2D7}" type="pres">
      <dgm:prSet presAssocID="{B1C7F9A9-906B-EB4D-B4D7-34AEB14575B3}" presName="background2" presStyleLbl="node2" presStyleIdx="1" presStyleCnt="2"/>
      <dgm:spPr/>
    </dgm:pt>
    <dgm:pt modelId="{FC8791DF-365C-B045-BB22-01A55F246AFE}" type="pres">
      <dgm:prSet presAssocID="{B1C7F9A9-906B-EB4D-B4D7-34AEB14575B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13C60201-24D6-FC46-A0C4-BFEC8E574F1E}" type="pres">
      <dgm:prSet presAssocID="{B1C7F9A9-906B-EB4D-B4D7-34AEB14575B3}" presName="hierChild3" presStyleCnt="0"/>
      <dgm:spPr/>
    </dgm:pt>
    <dgm:pt modelId="{99FF1313-241F-D946-9715-FD3087025176}" type="pres">
      <dgm:prSet presAssocID="{C54BE367-099C-A744-8450-455E3723E75A}" presName="Name17" presStyleLbl="parChTrans1D3" presStyleIdx="3" presStyleCnt="5"/>
      <dgm:spPr/>
      <dgm:t>
        <a:bodyPr/>
        <a:lstStyle/>
        <a:p>
          <a:endParaRPr lang="de-DE"/>
        </a:p>
      </dgm:t>
    </dgm:pt>
    <dgm:pt modelId="{5DA6928A-C149-4F47-A964-664BA0DD5A95}" type="pres">
      <dgm:prSet presAssocID="{F08F9884-457F-FB41-96B2-98AE524FDCF0}" presName="hierRoot3" presStyleCnt="0"/>
      <dgm:spPr/>
    </dgm:pt>
    <dgm:pt modelId="{191696CF-2EC6-7B49-AEBB-1D61582FA1AF}" type="pres">
      <dgm:prSet presAssocID="{F08F9884-457F-FB41-96B2-98AE524FDCF0}" presName="composite3" presStyleCnt="0"/>
      <dgm:spPr/>
    </dgm:pt>
    <dgm:pt modelId="{969CB363-6EAE-4B44-8D28-248F290D48E8}" type="pres">
      <dgm:prSet presAssocID="{F08F9884-457F-FB41-96B2-98AE524FDCF0}" presName="background3" presStyleLbl="node3" presStyleIdx="3" presStyleCnt="5"/>
      <dgm:spPr/>
    </dgm:pt>
    <dgm:pt modelId="{CFCFA734-0853-FE46-8E87-7A4F172D0A63}" type="pres">
      <dgm:prSet presAssocID="{F08F9884-457F-FB41-96B2-98AE524FDCF0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9886282-C2DC-3045-A91C-AD7E15971DD2}" type="pres">
      <dgm:prSet presAssocID="{F08F9884-457F-FB41-96B2-98AE524FDCF0}" presName="hierChild4" presStyleCnt="0"/>
      <dgm:spPr/>
    </dgm:pt>
    <dgm:pt modelId="{772D5017-013E-E84A-AB27-D41899596468}" type="pres">
      <dgm:prSet presAssocID="{DAAC333B-2D60-F34A-BE13-09E8809F0384}" presName="Name23" presStyleLbl="parChTrans1D4" presStyleIdx="3" presStyleCnt="5"/>
      <dgm:spPr/>
      <dgm:t>
        <a:bodyPr/>
        <a:lstStyle/>
        <a:p>
          <a:endParaRPr lang="de-DE"/>
        </a:p>
      </dgm:t>
    </dgm:pt>
    <dgm:pt modelId="{29EF8FCA-B646-ED4E-8590-E7AC36313442}" type="pres">
      <dgm:prSet presAssocID="{D87A9CA6-2E68-E745-8E53-B45C2A8891A8}" presName="hierRoot4" presStyleCnt="0"/>
      <dgm:spPr/>
    </dgm:pt>
    <dgm:pt modelId="{6F3E632F-B34A-9246-9061-3DF0CDD3A5BA}" type="pres">
      <dgm:prSet presAssocID="{D87A9CA6-2E68-E745-8E53-B45C2A8891A8}" presName="composite4" presStyleCnt="0"/>
      <dgm:spPr/>
    </dgm:pt>
    <dgm:pt modelId="{931C49E2-F451-514D-8974-B713BF653DD6}" type="pres">
      <dgm:prSet presAssocID="{D87A9CA6-2E68-E745-8E53-B45C2A8891A8}" presName="background4" presStyleLbl="node4" presStyleIdx="3" presStyleCnt="5"/>
      <dgm:spPr/>
    </dgm:pt>
    <dgm:pt modelId="{1AFF13A8-18C1-754A-80A7-79DFD20D90F9}" type="pres">
      <dgm:prSet presAssocID="{D87A9CA6-2E68-E745-8E53-B45C2A8891A8}" presName="text4" presStyleLbl="fgAcc4" presStyleIdx="3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D1C0C16-0A96-C540-95D8-C3C94B925CF1}" type="pres">
      <dgm:prSet presAssocID="{D87A9CA6-2E68-E745-8E53-B45C2A8891A8}" presName="hierChild5" presStyleCnt="0"/>
      <dgm:spPr/>
    </dgm:pt>
    <dgm:pt modelId="{ACDBCEE9-A262-974B-AD47-A580BAAB19E7}" type="pres">
      <dgm:prSet presAssocID="{085FCAEC-1AAB-8E4E-BB10-8ECA6DF65D64}" presName="Name17" presStyleLbl="parChTrans1D3" presStyleIdx="4" presStyleCnt="5"/>
      <dgm:spPr/>
      <dgm:t>
        <a:bodyPr/>
        <a:lstStyle/>
        <a:p>
          <a:endParaRPr lang="de-DE"/>
        </a:p>
      </dgm:t>
    </dgm:pt>
    <dgm:pt modelId="{AD6B7221-7153-A142-A423-613CD1C17BFF}" type="pres">
      <dgm:prSet presAssocID="{EBE30632-D1C7-4540-8822-98CF04F17051}" presName="hierRoot3" presStyleCnt="0"/>
      <dgm:spPr/>
    </dgm:pt>
    <dgm:pt modelId="{B36F4E3E-F459-B24E-BA01-21B7F451301D}" type="pres">
      <dgm:prSet presAssocID="{EBE30632-D1C7-4540-8822-98CF04F17051}" presName="composite3" presStyleCnt="0"/>
      <dgm:spPr/>
    </dgm:pt>
    <dgm:pt modelId="{CFF38CCF-6A1A-6646-ADAD-B1C8E430FF7C}" type="pres">
      <dgm:prSet presAssocID="{EBE30632-D1C7-4540-8822-98CF04F17051}" presName="background3" presStyleLbl="node3" presStyleIdx="4" presStyleCnt="5"/>
      <dgm:spPr/>
    </dgm:pt>
    <dgm:pt modelId="{1C4AC32D-31AB-CA4F-9485-5375A4C7D48D}" type="pres">
      <dgm:prSet presAssocID="{EBE30632-D1C7-4540-8822-98CF04F1705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2A00ECF-F0DB-8F41-A7B2-3BC24EA90C86}" type="pres">
      <dgm:prSet presAssocID="{EBE30632-D1C7-4540-8822-98CF04F17051}" presName="hierChild4" presStyleCnt="0"/>
      <dgm:spPr/>
    </dgm:pt>
    <dgm:pt modelId="{01DBBF23-ECB0-FB43-9BD1-4AA102366B64}" type="pres">
      <dgm:prSet presAssocID="{67D57238-EAB1-764F-A54C-9688EFF9F4B8}" presName="Name23" presStyleLbl="parChTrans1D4" presStyleIdx="4" presStyleCnt="5"/>
      <dgm:spPr/>
      <dgm:t>
        <a:bodyPr/>
        <a:lstStyle/>
        <a:p>
          <a:endParaRPr lang="de-DE"/>
        </a:p>
      </dgm:t>
    </dgm:pt>
    <dgm:pt modelId="{5E644E31-FD8E-0B48-9A64-3B0A9C966884}" type="pres">
      <dgm:prSet presAssocID="{579D3CAA-8D81-044F-9849-BACE817187C9}" presName="hierRoot4" presStyleCnt="0"/>
      <dgm:spPr/>
    </dgm:pt>
    <dgm:pt modelId="{698E9458-374F-5744-9AD8-E53DB71F845A}" type="pres">
      <dgm:prSet presAssocID="{579D3CAA-8D81-044F-9849-BACE817187C9}" presName="composite4" presStyleCnt="0"/>
      <dgm:spPr/>
    </dgm:pt>
    <dgm:pt modelId="{D7516E79-3193-FB49-9F2B-E4E6D1AB8360}" type="pres">
      <dgm:prSet presAssocID="{579D3CAA-8D81-044F-9849-BACE817187C9}" presName="background4" presStyleLbl="node4" presStyleIdx="4" presStyleCnt="5"/>
      <dgm:spPr/>
    </dgm:pt>
    <dgm:pt modelId="{69445A72-B076-DE4C-A782-9C10A1D84369}" type="pres">
      <dgm:prSet presAssocID="{579D3CAA-8D81-044F-9849-BACE817187C9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E4708EF-0FD4-1540-A712-F69642FA984A}" type="pres">
      <dgm:prSet presAssocID="{579D3CAA-8D81-044F-9849-BACE817187C9}" presName="hierChild5" presStyleCnt="0"/>
      <dgm:spPr/>
    </dgm:pt>
  </dgm:ptLst>
  <dgm:cxnLst>
    <dgm:cxn modelId="{89C1EEDC-2A3B-E14C-95B1-C956C02201CD}" type="presOf" srcId="{C54BE367-099C-A744-8450-455E3723E75A}" destId="{99FF1313-241F-D946-9715-FD3087025176}" srcOrd="0" destOrd="0" presId="urn:microsoft.com/office/officeart/2005/8/layout/hierarchy1"/>
    <dgm:cxn modelId="{449A4252-1FDE-E749-9F01-5F5A7C766D4C}" srcId="{65FC98CE-313F-0848-9904-83487FC0B86F}" destId="{E62F5DF0-53B3-C346-B9B3-8A1435AAD483}" srcOrd="1" destOrd="0" parTransId="{8ADDE12F-516D-0844-8FFC-EDE53097AB4A}" sibTransId="{2244C0A8-2A5C-9F49-8837-CD61B7FB225C}"/>
    <dgm:cxn modelId="{1EC04DC7-5FC2-F240-89A4-04F82F6C15F9}" type="presOf" srcId="{82C8F072-C0D8-8E45-8837-10F4E2386BDD}" destId="{72E26613-F4D3-584B-A3E1-D147753D3EF7}" srcOrd="0" destOrd="0" presId="urn:microsoft.com/office/officeart/2005/8/layout/hierarchy1"/>
    <dgm:cxn modelId="{8D3AF626-AA97-CC46-9F54-E99209AEDAC1}" type="presOf" srcId="{7149F401-A37E-1E4B-9C42-558814ADF82B}" destId="{399F71B8-E403-8040-BF1D-7917AC78AD30}" srcOrd="0" destOrd="0" presId="urn:microsoft.com/office/officeart/2005/8/layout/hierarchy1"/>
    <dgm:cxn modelId="{A386819B-2663-8040-A9D2-DDE96521C18E}" type="presOf" srcId="{085FCAEC-1AAB-8E4E-BB10-8ECA6DF65D64}" destId="{ACDBCEE9-A262-974B-AD47-A580BAAB19E7}" srcOrd="0" destOrd="0" presId="urn:microsoft.com/office/officeart/2005/8/layout/hierarchy1"/>
    <dgm:cxn modelId="{41AB636A-0DE2-BE4C-9D17-63AEFF601B54}" srcId="{B1C7F9A9-906B-EB4D-B4D7-34AEB14575B3}" destId="{EBE30632-D1C7-4540-8822-98CF04F17051}" srcOrd="1" destOrd="0" parTransId="{085FCAEC-1AAB-8E4E-BB10-8ECA6DF65D64}" sibTransId="{674B599A-AA8F-5848-8196-C463C68E6F25}"/>
    <dgm:cxn modelId="{2AAB385B-FFB8-0949-96C1-EA1E4F50B8E3}" srcId="{5CE75AE1-B6DB-C849-ABA2-82AB7FA75A6F}" destId="{82C8F072-C0D8-8E45-8837-10F4E2386BDD}" srcOrd="0" destOrd="0" parTransId="{974BE778-D1E5-A445-896C-14ACC309139D}" sibTransId="{6C96CE15-1257-9047-9E69-3B1B1DB9075A}"/>
    <dgm:cxn modelId="{47A567FE-B5ED-4149-9A37-0284B9E4F3B3}" type="presOf" srcId="{579D3CAA-8D81-044F-9849-BACE817187C9}" destId="{69445A72-B076-DE4C-A782-9C10A1D84369}" srcOrd="0" destOrd="0" presId="urn:microsoft.com/office/officeart/2005/8/layout/hierarchy1"/>
    <dgm:cxn modelId="{2381289F-D5DA-C04F-8B7D-6A74F47CD1AB}" srcId="{B0D5E203-7E08-FE43-9E21-247FAA3DECBB}" destId="{C88F5810-74C9-2947-8AFA-DD2668A2F715}" srcOrd="0" destOrd="0" parTransId="{1349B959-C8BA-294D-B716-6B1517E65D19}" sibTransId="{BE720E22-AAE2-6747-AFB0-1504BAEABC47}"/>
    <dgm:cxn modelId="{244B3114-8253-DB40-BDDA-1766A7E3403E}" srcId="{AF3634EC-5349-164C-891E-A096B8100962}" destId="{B1C7F9A9-906B-EB4D-B4D7-34AEB14575B3}" srcOrd="1" destOrd="0" parTransId="{106021E8-DBF3-8947-8C7E-E226552E86FF}" sibTransId="{ADEA08F9-E707-EC40-88F8-96541E609170}"/>
    <dgm:cxn modelId="{BCC532D8-6C93-A34B-B59A-CE33A962C8B4}" type="presOf" srcId="{F08F9884-457F-FB41-96B2-98AE524FDCF0}" destId="{CFCFA734-0853-FE46-8E87-7A4F172D0A63}" srcOrd="0" destOrd="0" presId="urn:microsoft.com/office/officeart/2005/8/layout/hierarchy1"/>
    <dgm:cxn modelId="{7921B730-AEDB-C74F-9FFC-09820CBFCDE1}" type="presOf" srcId="{5CE75AE1-B6DB-C849-ABA2-82AB7FA75A6F}" destId="{15E61CA7-2E78-8E49-A029-A617FA53B17D}" srcOrd="0" destOrd="0" presId="urn:microsoft.com/office/officeart/2005/8/layout/hierarchy1"/>
    <dgm:cxn modelId="{F9A3600D-AD90-734E-B0BA-B04FF095CF44}" type="presOf" srcId="{67D57238-EAB1-764F-A54C-9688EFF9F4B8}" destId="{01DBBF23-ECB0-FB43-9BD1-4AA102366B64}" srcOrd="0" destOrd="0" presId="urn:microsoft.com/office/officeart/2005/8/layout/hierarchy1"/>
    <dgm:cxn modelId="{128C2E42-E26B-1542-9F97-ECEDA274DC92}" type="presOf" srcId="{65FC98CE-313F-0848-9904-83487FC0B86F}" destId="{DABA0E1B-AFA4-7D42-929A-A9CCE23F10A6}" srcOrd="0" destOrd="0" presId="urn:microsoft.com/office/officeart/2005/8/layout/hierarchy1"/>
    <dgm:cxn modelId="{4448B58C-3971-A948-94E3-443DB8B55670}" type="presOf" srcId="{8ADDE12F-516D-0844-8FFC-EDE53097AB4A}" destId="{ED27F55A-7858-0647-9A37-AFFC29776898}" srcOrd="0" destOrd="0" presId="urn:microsoft.com/office/officeart/2005/8/layout/hierarchy1"/>
    <dgm:cxn modelId="{52880C14-6725-CA43-95AF-E7CAB7B946CB}" srcId="{F08F9884-457F-FB41-96B2-98AE524FDCF0}" destId="{D87A9CA6-2E68-E745-8E53-B45C2A8891A8}" srcOrd="0" destOrd="0" parTransId="{DAAC333B-2D60-F34A-BE13-09E8809F0384}" sibTransId="{20A073A6-464C-364A-B4B4-5E245BDD1EE1}"/>
    <dgm:cxn modelId="{D6C53B0B-C093-9C49-BFAA-E70435BF81B1}" srcId="{65FC98CE-313F-0848-9904-83487FC0B86F}" destId="{B0D5E203-7E08-FE43-9E21-247FAA3DECBB}" srcOrd="0" destOrd="0" parTransId="{36A9B9C5-907B-1F4D-A3C4-97C1F2963CE8}" sibTransId="{42D6CCBC-DB70-2543-BDC5-A7D972AE6819}"/>
    <dgm:cxn modelId="{2329DF0A-B15F-A241-860E-2B58AA6F6432}" type="presOf" srcId="{D87A9CA6-2E68-E745-8E53-B45C2A8891A8}" destId="{1AFF13A8-18C1-754A-80A7-79DFD20D90F9}" srcOrd="0" destOrd="0" presId="urn:microsoft.com/office/officeart/2005/8/layout/hierarchy1"/>
    <dgm:cxn modelId="{7C423648-B50A-3946-8282-1E2E754DCDD8}" type="presOf" srcId="{974BE778-D1E5-A445-896C-14ACC309139D}" destId="{DE33E5A6-181C-AE4D-BA8D-25517726F516}" srcOrd="0" destOrd="0" presId="urn:microsoft.com/office/officeart/2005/8/layout/hierarchy1"/>
    <dgm:cxn modelId="{60DE8ABB-2FF8-1B4D-B5BF-9DE4E804F23F}" type="presOf" srcId="{E62F5DF0-53B3-C346-B9B3-8A1435AAD483}" destId="{57553BC8-35AF-F243-8408-27C91A3B4ECB}" srcOrd="0" destOrd="0" presId="urn:microsoft.com/office/officeart/2005/8/layout/hierarchy1"/>
    <dgm:cxn modelId="{5FCFEA0F-B836-C045-A7AE-88312D50EB10}" type="presOf" srcId="{B285BCFE-70B5-244B-899E-8CF279DD6D9D}" destId="{D303C62C-6CA1-B649-AFD3-F383C145C413}" srcOrd="0" destOrd="0" presId="urn:microsoft.com/office/officeart/2005/8/layout/hierarchy1"/>
    <dgm:cxn modelId="{B39E72D2-AE22-944D-8D36-4200BAA535B4}" type="presOf" srcId="{FF1B4FF8-4FE6-5B41-A618-95D8BFB75D18}" destId="{E1358987-E7A5-6943-BEE5-C1961E3F7671}" srcOrd="0" destOrd="0" presId="urn:microsoft.com/office/officeart/2005/8/layout/hierarchy1"/>
    <dgm:cxn modelId="{0544B0DC-0A7A-BF41-8C5D-14E42345A276}" type="presOf" srcId="{36A9B9C5-907B-1F4D-A3C4-97C1F2963CE8}" destId="{309853C7-21E8-CB40-82EE-F09289E1F9E8}" srcOrd="0" destOrd="0" presId="urn:microsoft.com/office/officeart/2005/8/layout/hierarchy1"/>
    <dgm:cxn modelId="{87F04A32-94E9-6C4A-BAD9-F854214F79FF}" type="presOf" srcId="{AF3634EC-5349-164C-891E-A096B8100962}" destId="{EC728346-EF59-C544-B4D8-6621323FEFA3}" srcOrd="0" destOrd="0" presId="urn:microsoft.com/office/officeart/2005/8/layout/hierarchy1"/>
    <dgm:cxn modelId="{7DAE892F-8232-FC4F-A419-D61A41425991}" srcId="{AF3634EC-5349-164C-891E-A096B8100962}" destId="{65FC98CE-313F-0848-9904-83487FC0B86F}" srcOrd="0" destOrd="0" parTransId="{B285BCFE-70B5-244B-899E-8CF279DD6D9D}" sibTransId="{753073AF-FBA6-6C4A-A287-4BC279CB7FB1}"/>
    <dgm:cxn modelId="{43C454EB-836C-6E45-B05F-9EAD8C2F5B1F}" srcId="{B1C7F9A9-906B-EB4D-B4D7-34AEB14575B3}" destId="{F08F9884-457F-FB41-96B2-98AE524FDCF0}" srcOrd="0" destOrd="0" parTransId="{C54BE367-099C-A744-8450-455E3723E75A}" sibTransId="{0AB9911B-3C71-C343-9BFF-B0693E564D12}"/>
    <dgm:cxn modelId="{F4E86803-4F1E-DA41-98EF-D9943D0FC6FF}" type="presOf" srcId="{DAAC333B-2D60-F34A-BE13-09E8809F0384}" destId="{772D5017-013E-E84A-AB27-D41899596468}" srcOrd="0" destOrd="0" presId="urn:microsoft.com/office/officeart/2005/8/layout/hierarchy1"/>
    <dgm:cxn modelId="{AD3CD5BE-3701-E045-B1D8-C313B0722BBC}" type="presOf" srcId="{D99AB1DB-7150-6640-B8AF-6BC995A03669}" destId="{199B2E83-98DD-D949-9DEE-E3D5A3FE1FD7}" srcOrd="0" destOrd="0" presId="urn:microsoft.com/office/officeart/2005/8/layout/hierarchy1"/>
    <dgm:cxn modelId="{B0D2633A-7509-F340-8C19-D03933629599}" type="presOf" srcId="{B0D5E203-7E08-FE43-9E21-247FAA3DECBB}" destId="{D0FF631F-E071-7F42-B94E-FA7E86701762}" srcOrd="0" destOrd="0" presId="urn:microsoft.com/office/officeart/2005/8/layout/hierarchy1"/>
    <dgm:cxn modelId="{A175ECBC-0F78-8340-8171-6552402361E5}" type="presOf" srcId="{B1C7F9A9-906B-EB4D-B4D7-34AEB14575B3}" destId="{FC8791DF-365C-B045-BB22-01A55F246AFE}" srcOrd="0" destOrd="0" presId="urn:microsoft.com/office/officeart/2005/8/layout/hierarchy1"/>
    <dgm:cxn modelId="{8040C3D2-930C-0144-899D-F1325E280EF8}" srcId="{65FC98CE-313F-0848-9904-83487FC0B86F}" destId="{5CE75AE1-B6DB-C849-ABA2-82AB7FA75A6F}" srcOrd="2" destOrd="0" parTransId="{D99AB1DB-7150-6640-B8AF-6BC995A03669}" sibTransId="{93C3C190-C642-2B40-902A-F6D0C0BB5AC0}"/>
    <dgm:cxn modelId="{00C32CFD-334B-9E42-BF78-32502BE74954}" srcId="{EBE30632-D1C7-4540-8822-98CF04F17051}" destId="{579D3CAA-8D81-044F-9849-BACE817187C9}" srcOrd="0" destOrd="0" parTransId="{67D57238-EAB1-764F-A54C-9688EFF9F4B8}" sibTransId="{00539F1A-E0B3-6E40-89AD-657ECE1773CE}"/>
    <dgm:cxn modelId="{527BB404-A48D-6E42-9BC5-F844EF45D16B}" type="presOf" srcId="{1349B959-C8BA-294D-B716-6B1517E65D19}" destId="{DFA75A69-DBC8-4747-BC05-BDCB3444DB90}" srcOrd="0" destOrd="0" presId="urn:microsoft.com/office/officeart/2005/8/layout/hierarchy1"/>
    <dgm:cxn modelId="{C01BB140-D41B-3543-A85F-D7A23CF3B4AA}" srcId="{E62F5DF0-53B3-C346-B9B3-8A1435AAD483}" destId="{F28D6618-3636-3B4D-96F0-4F0FBE28A6CF}" srcOrd="0" destOrd="0" parTransId="{FF1B4FF8-4FE6-5B41-A618-95D8BFB75D18}" sibTransId="{E4F64392-9163-4F46-9A6D-74C3CE36FF08}"/>
    <dgm:cxn modelId="{D15CA787-74B8-244E-93AB-93C6DA358FD1}" srcId="{7149F401-A37E-1E4B-9C42-558814ADF82B}" destId="{AF3634EC-5349-164C-891E-A096B8100962}" srcOrd="0" destOrd="0" parTransId="{52D3A45C-0290-294D-9E25-859C211A7103}" sibTransId="{6831E169-DFB1-674D-AE19-AA2B0ACA7439}"/>
    <dgm:cxn modelId="{0B42947F-EBD3-4449-AFDD-A984FCEDC4A1}" type="presOf" srcId="{C88F5810-74C9-2947-8AFA-DD2668A2F715}" destId="{85CFACE4-F04F-4B40-AD2F-B5E66F530EAE}" srcOrd="0" destOrd="0" presId="urn:microsoft.com/office/officeart/2005/8/layout/hierarchy1"/>
    <dgm:cxn modelId="{17834E02-66CA-314E-ACD3-ACDF4838F7DA}" type="presOf" srcId="{106021E8-DBF3-8947-8C7E-E226552E86FF}" destId="{E8BE171B-ECE7-0148-BB4A-1302284D3BAC}" srcOrd="0" destOrd="0" presId="urn:microsoft.com/office/officeart/2005/8/layout/hierarchy1"/>
    <dgm:cxn modelId="{82F91072-7BC2-DD4E-9D44-E5C36CF3001B}" type="presOf" srcId="{F28D6618-3636-3B4D-96F0-4F0FBE28A6CF}" destId="{41CBCF0A-3497-DD42-AC11-686ED2CF369C}" srcOrd="0" destOrd="0" presId="urn:microsoft.com/office/officeart/2005/8/layout/hierarchy1"/>
    <dgm:cxn modelId="{4917E202-F1AF-B148-AD46-7F4EB96301F3}" type="presOf" srcId="{EBE30632-D1C7-4540-8822-98CF04F17051}" destId="{1C4AC32D-31AB-CA4F-9485-5375A4C7D48D}" srcOrd="0" destOrd="0" presId="urn:microsoft.com/office/officeart/2005/8/layout/hierarchy1"/>
    <dgm:cxn modelId="{06A5A9B4-C259-F348-953D-2FDEE9B771CE}" type="presParOf" srcId="{399F71B8-E403-8040-BF1D-7917AC78AD30}" destId="{1F559C48-9460-9A47-81E9-9B6B2DD9AED3}" srcOrd="0" destOrd="0" presId="urn:microsoft.com/office/officeart/2005/8/layout/hierarchy1"/>
    <dgm:cxn modelId="{E9C2C813-E905-CB4D-98C6-D92F8C9DC70B}" type="presParOf" srcId="{1F559C48-9460-9A47-81E9-9B6B2DD9AED3}" destId="{5D1D98D1-C3D2-974F-8E63-5416591A3FDA}" srcOrd="0" destOrd="0" presId="urn:microsoft.com/office/officeart/2005/8/layout/hierarchy1"/>
    <dgm:cxn modelId="{67CD5FB5-255F-F34F-9AD3-6AF243D38E7B}" type="presParOf" srcId="{5D1D98D1-C3D2-974F-8E63-5416591A3FDA}" destId="{4A918AC9-EE93-9847-A438-4DF3C4DA919D}" srcOrd="0" destOrd="0" presId="urn:microsoft.com/office/officeart/2005/8/layout/hierarchy1"/>
    <dgm:cxn modelId="{5A990F6E-2E43-AD44-9884-18504C86F67C}" type="presParOf" srcId="{5D1D98D1-C3D2-974F-8E63-5416591A3FDA}" destId="{EC728346-EF59-C544-B4D8-6621323FEFA3}" srcOrd="1" destOrd="0" presId="urn:microsoft.com/office/officeart/2005/8/layout/hierarchy1"/>
    <dgm:cxn modelId="{B9634FD2-0C39-0446-A605-2A6A0FD52F8D}" type="presParOf" srcId="{1F559C48-9460-9A47-81E9-9B6B2DD9AED3}" destId="{0A6F0100-D334-4847-B3CC-A53779C46841}" srcOrd="1" destOrd="0" presId="urn:microsoft.com/office/officeart/2005/8/layout/hierarchy1"/>
    <dgm:cxn modelId="{FED65214-CD20-0044-BE1D-370F61A54D89}" type="presParOf" srcId="{0A6F0100-D334-4847-B3CC-A53779C46841}" destId="{D303C62C-6CA1-B649-AFD3-F383C145C413}" srcOrd="0" destOrd="0" presId="urn:microsoft.com/office/officeart/2005/8/layout/hierarchy1"/>
    <dgm:cxn modelId="{6CA5F3ED-5817-AC48-95A8-707F3EBB50EE}" type="presParOf" srcId="{0A6F0100-D334-4847-B3CC-A53779C46841}" destId="{E9A7CD9A-CE86-0243-8A87-8F952878A8E8}" srcOrd="1" destOrd="0" presId="urn:microsoft.com/office/officeart/2005/8/layout/hierarchy1"/>
    <dgm:cxn modelId="{568FD55A-1D7F-3741-8158-73FF30B892C5}" type="presParOf" srcId="{E9A7CD9A-CE86-0243-8A87-8F952878A8E8}" destId="{2920EFD9-9603-6241-B9DC-6BE8F3552EDF}" srcOrd="0" destOrd="0" presId="urn:microsoft.com/office/officeart/2005/8/layout/hierarchy1"/>
    <dgm:cxn modelId="{6541F682-13F6-4847-99E2-303EC07478ED}" type="presParOf" srcId="{2920EFD9-9603-6241-B9DC-6BE8F3552EDF}" destId="{73F1AE2D-0CB7-B843-894E-7D8976197A88}" srcOrd="0" destOrd="0" presId="urn:microsoft.com/office/officeart/2005/8/layout/hierarchy1"/>
    <dgm:cxn modelId="{7ECB7A55-9D2B-084C-9E18-95A2C0A4C5CF}" type="presParOf" srcId="{2920EFD9-9603-6241-B9DC-6BE8F3552EDF}" destId="{DABA0E1B-AFA4-7D42-929A-A9CCE23F10A6}" srcOrd="1" destOrd="0" presId="urn:microsoft.com/office/officeart/2005/8/layout/hierarchy1"/>
    <dgm:cxn modelId="{0C477F01-7867-AD48-B277-AE344CE4847B}" type="presParOf" srcId="{E9A7CD9A-CE86-0243-8A87-8F952878A8E8}" destId="{DB30C1DE-BFE0-F149-8207-284935736CF3}" srcOrd="1" destOrd="0" presId="urn:microsoft.com/office/officeart/2005/8/layout/hierarchy1"/>
    <dgm:cxn modelId="{E82B6FDB-887F-D746-8E2A-380B2CE4AFB7}" type="presParOf" srcId="{DB30C1DE-BFE0-F149-8207-284935736CF3}" destId="{309853C7-21E8-CB40-82EE-F09289E1F9E8}" srcOrd="0" destOrd="0" presId="urn:microsoft.com/office/officeart/2005/8/layout/hierarchy1"/>
    <dgm:cxn modelId="{DB139472-0058-0D48-B6C7-B937ECA813F2}" type="presParOf" srcId="{DB30C1DE-BFE0-F149-8207-284935736CF3}" destId="{C5514FCF-B813-7748-8BA0-29F830AF8AA3}" srcOrd="1" destOrd="0" presId="urn:microsoft.com/office/officeart/2005/8/layout/hierarchy1"/>
    <dgm:cxn modelId="{4F54935F-373F-AF45-9381-425E05FAD150}" type="presParOf" srcId="{C5514FCF-B813-7748-8BA0-29F830AF8AA3}" destId="{F373A27A-B785-7640-9A21-249A85C04180}" srcOrd="0" destOrd="0" presId="urn:microsoft.com/office/officeart/2005/8/layout/hierarchy1"/>
    <dgm:cxn modelId="{81174CF0-7F7D-CD47-96DC-C4265713241A}" type="presParOf" srcId="{F373A27A-B785-7640-9A21-249A85C04180}" destId="{7CD26886-C3C2-D84A-80B9-1074A4F49A6B}" srcOrd="0" destOrd="0" presId="urn:microsoft.com/office/officeart/2005/8/layout/hierarchy1"/>
    <dgm:cxn modelId="{CC7BA297-0E6E-2941-9640-BA5E1B6E60EA}" type="presParOf" srcId="{F373A27A-B785-7640-9A21-249A85C04180}" destId="{D0FF631F-E071-7F42-B94E-FA7E86701762}" srcOrd="1" destOrd="0" presId="urn:microsoft.com/office/officeart/2005/8/layout/hierarchy1"/>
    <dgm:cxn modelId="{2807B6C9-4C41-C84E-9DFE-16D47898D4D8}" type="presParOf" srcId="{C5514FCF-B813-7748-8BA0-29F830AF8AA3}" destId="{4E1868C5-1550-3D47-B76D-9E55731CD2A8}" srcOrd="1" destOrd="0" presId="urn:microsoft.com/office/officeart/2005/8/layout/hierarchy1"/>
    <dgm:cxn modelId="{A06FCEF5-EE8D-A744-90FF-1EA0F2714BEF}" type="presParOf" srcId="{4E1868C5-1550-3D47-B76D-9E55731CD2A8}" destId="{DFA75A69-DBC8-4747-BC05-BDCB3444DB90}" srcOrd="0" destOrd="0" presId="urn:microsoft.com/office/officeart/2005/8/layout/hierarchy1"/>
    <dgm:cxn modelId="{5C750627-3598-FF4B-8A04-F670E6F6CD69}" type="presParOf" srcId="{4E1868C5-1550-3D47-B76D-9E55731CD2A8}" destId="{2164540C-1820-A44C-B714-5134E01202E3}" srcOrd="1" destOrd="0" presId="urn:microsoft.com/office/officeart/2005/8/layout/hierarchy1"/>
    <dgm:cxn modelId="{CAAD12A1-DABD-8A46-9E49-66EF60659906}" type="presParOf" srcId="{2164540C-1820-A44C-B714-5134E01202E3}" destId="{AEC0BE3D-9AB6-024B-9973-33106719EC43}" srcOrd="0" destOrd="0" presId="urn:microsoft.com/office/officeart/2005/8/layout/hierarchy1"/>
    <dgm:cxn modelId="{686BD449-8495-8848-8B08-4C6858426C4C}" type="presParOf" srcId="{AEC0BE3D-9AB6-024B-9973-33106719EC43}" destId="{CD9C7AEA-34A8-414B-95A1-B1795604113E}" srcOrd="0" destOrd="0" presId="urn:microsoft.com/office/officeart/2005/8/layout/hierarchy1"/>
    <dgm:cxn modelId="{575D292F-8CC7-2348-A42D-D47BB8ED3DC4}" type="presParOf" srcId="{AEC0BE3D-9AB6-024B-9973-33106719EC43}" destId="{85CFACE4-F04F-4B40-AD2F-B5E66F530EAE}" srcOrd="1" destOrd="0" presId="urn:microsoft.com/office/officeart/2005/8/layout/hierarchy1"/>
    <dgm:cxn modelId="{4A7FCDEA-A709-FB4C-9872-B7396E5B1D4A}" type="presParOf" srcId="{2164540C-1820-A44C-B714-5134E01202E3}" destId="{354D86C8-E330-BF4E-BE33-28368BE7DF1D}" srcOrd="1" destOrd="0" presId="urn:microsoft.com/office/officeart/2005/8/layout/hierarchy1"/>
    <dgm:cxn modelId="{EF30A543-FEEC-3542-97AB-D69A9C6BBC95}" type="presParOf" srcId="{DB30C1DE-BFE0-F149-8207-284935736CF3}" destId="{ED27F55A-7858-0647-9A37-AFFC29776898}" srcOrd="2" destOrd="0" presId="urn:microsoft.com/office/officeart/2005/8/layout/hierarchy1"/>
    <dgm:cxn modelId="{761561E8-CCEA-A248-889B-B06180751695}" type="presParOf" srcId="{DB30C1DE-BFE0-F149-8207-284935736CF3}" destId="{97E7542A-5FB2-5F4F-BBB7-7EC3945F4430}" srcOrd="3" destOrd="0" presId="urn:microsoft.com/office/officeart/2005/8/layout/hierarchy1"/>
    <dgm:cxn modelId="{60B8EFEE-7493-F342-8007-9A5B9B525CE1}" type="presParOf" srcId="{97E7542A-5FB2-5F4F-BBB7-7EC3945F4430}" destId="{649AE11A-4AF3-564F-98DE-EEE999765D9F}" srcOrd="0" destOrd="0" presId="urn:microsoft.com/office/officeart/2005/8/layout/hierarchy1"/>
    <dgm:cxn modelId="{A69E462F-25A9-B54D-85D1-72B2F2B0CD82}" type="presParOf" srcId="{649AE11A-4AF3-564F-98DE-EEE999765D9F}" destId="{A8DD2843-A445-4B43-854B-6000BB4BCC6B}" srcOrd="0" destOrd="0" presId="urn:microsoft.com/office/officeart/2005/8/layout/hierarchy1"/>
    <dgm:cxn modelId="{B6F55405-4587-5842-9D27-3C845CD1EAF8}" type="presParOf" srcId="{649AE11A-4AF3-564F-98DE-EEE999765D9F}" destId="{57553BC8-35AF-F243-8408-27C91A3B4ECB}" srcOrd="1" destOrd="0" presId="urn:microsoft.com/office/officeart/2005/8/layout/hierarchy1"/>
    <dgm:cxn modelId="{5CAFA2AD-78FB-3A44-87D7-925DF433A76A}" type="presParOf" srcId="{97E7542A-5FB2-5F4F-BBB7-7EC3945F4430}" destId="{47D2DA44-CECC-E440-B644-37DBB948EDFA}" srcOrd="1" destOrd="0" presId="urn:microsoft.com/office/officeart/2005/8/layout/hierarchy1"/>
    <dgm:cxn modelId="{96A3C899-70C5-4F45-A2AD-A01280362321}" type="presParOf" srcId="{47D2DA44-CECC-E440-B644-37DBB948EDFA}" destId="{E1358987-E7A5-6943-BEE5-C1961E3F7671}" srcOrd="0" destOrd="0" presId="urn:microsoft.com/office/officeart/2005/8/layout/hierarchy1"/>
    <dgm:cxn modelId="{49E00DDF-3D4B-0449-A991-7DBDDBB9F3A6}" type="presParOf" srcId="{47D2DA44-CECC-E440-B644-37DBB948EDFA}" destId="{E7C67823-96B4-9A4D-B922-ABC31A82AD89}" srcOrd="1" destOrd="0" presId="urn:microsoft.com/office/officeart/2005/8/layout/hierarchy1"/>
    <dgm:cxn modelId="{39A4CA53-42F6-FD43-95C1-8428D518FB77}" type="presParOf" srcId="{E7C67823-96B4-9A4D-B922-ABC31A82AD89}" destId="{8364187F-E711-AC42-BDC0-12EBE19B9083}" srcOrd="0" destOrd="0" presId="urn:microsoft.com/office/officeart/2005/8/layout/hierarchy1"/>
    <dgm:cxn modelId="{2DF24D02-AC46-D843-B0E5-44149AD681CA}" type="presParOf" srcId="{8364187F-E711-AC42-BDC0-12EBE19B9083}" destId="{17F5BF74-1087-4242-9B76-8ED95E0AC673}" srcOrd="0" destOrd="0" presId="urn:microsoft.com/office/officeart/2005/8/layout/hierarchy1"/>
    <dgm:cxn modelId="{78C1240D-4DC2-8E4E-A385-E6F4B80413AA}" type="presParOf" srcId="{8364187F-E711-AC42-BDC0-12EBE19B9083}" destId="{41CBCF0A-3497-DD42-AC11-686ED2CF369C}" srcOrd="1" destOrd="0" presId="urn:microsoft.com/office/officeart/2005/8/layout/hierarchy1"/>
    <dgm:cxn modelId="{13C1153C-5F3F-9D41-B80E-325174F38F69}" type="presParOf" srcId="{E7C67823-96B4-9A4D-B922-ABC31A82AD89}" destId="{7ED9BB07-1B06-4B43-A4E7-BA31B0619896}" srcOrd="1" destOrd="0" presId="urn:microsoft.com/office/officeart/2005/8/layout/hierarchy1"/>
    <dgm:cxn modelId="{816485BF-7252-7640-9208-023FB5573B99}" type="presParOf" srcId="{DB30C1DE-BFE0-F149-8207-284935736CF3}" destId="{199B2E83-98DD-D949-9DEE-E3D5A3FE1FD7}" srcOrd="4" destOrd="0" presId="urn:microsoft.com/office/officeart/2005/8/layout/hierarchy1"/>
    <dgm:cxn modelId="{7E396FB0-2642-3746-98A7-9C6ED54D78AF}" type="presParOf" srcId="{DB30C1DE-BFE0-F149-8207-284935736CF3}" destId="{CFB506AF-2D3A-1B48-92FE-D2F81C3E7776}" srcOrd="5" destOrd="0" presId="urn:microsoft.com/office/officeart/2005/8/layout/hierarchy1"/>
    <dgm:cxn modelId="{52117FCC-6710-FE4B-AF22-DF59DA5C8DFC}" type="presParOf" srcId="{CFB506AF-2D3A-1B48-92FE-D2F81C3E7776}" destId="{29926EE9-A6A4-344D-90F0-38DB4335F0F3}" srcOrd="0" destOrd="0" presId="urn:microsoft.com/office/officeart/2005/8/layout/hierarchy1"/>
    <dgm:cxn modelId="{68723599-BB74-A341-A1CF-9410351306A0}" type="presParOf" srcId="{29926EE9-A6A4-344D-90F0-38DB4335F0F3}" destId="{2993C830-61DC-5E49-905A-2726E976B203}" srcOrd="0" destOrd="0" presId="urn:microsoft.com/office/officeart/2005/8/layout/hierarchy1"/>
    <dgm:cxn modelId="{C714AD40-0DCD-F244-B0BE-1BF09BC3BE41}" type="presParOf" srcId="{29926EE9-A6A4-344D-90F0-38DB4335F0F3}" destId="{15E61CA7-2E78-8E49-A029-A617FA53B17D}" srcOrd="1" destOrd="0" presId="urn:microsoft.com/office/officeart/2005/8/layout/hierarchy1"/>
    <dgm:cxn modelId="{17582E87-CD7F-B44D-AC80-ACF55EFBFD4C}" type="presParOf" srcId="{CFB506AF-2D3A-1B48-92FE-D2F81C3E7776}" destId="{0AEF831C-FD8D-3C4D-BF4A-4345E73772A3}" srcOrd="1" destOrd="0" presId="urn:microsoft.com/office/officeart/2005/8/layout/hierarchy1"/>
    <dgm:cxn modelId="{EE136364-E984-D249-B669-4A4430140C03}" type="presParOf" srcId="{0AEF831C-FD8D-3C4D-BF4A-4345E73772A3}" destId="{DE33E5A6-181C-AE4D-BA8D-25517726F516}" srcOrd="0" destOrd="0" presId="urn:microsoft.com/office/officeart/2005/8/layout/hierarchy1"/>
    <dgm:cxn modelId="{836B5547-2DA0-CA4A-A511-38975E9D56BA}" type="presParOf" srcId="{0AEF831C-FD8D-3C4D-BF4A-4345E73772A3}" destId="{49B96BFD-9DBC-0C48-8E76-2BF73F343A82}" srcOrd="1" destOrd="0" presId="urn:microsoft.com/office/officeart/2005/8/layout/hierarchy1"/>
    <dgm:cxn modelId="{AD6B6A5A-D659-A74F-BC93-F90FB496BB03}" type="presParOf" srcId="{49B96BFD-9DBC-0C48-8E76-2BF73F343A82}" destId="{0B116F85-2F3B-BB4E-A2C7-BB029D4A4320}" srcOrd="0" destOrd="0" presId="urn:microsoft.com/office/officeart/2005/8/layout/hierarchy1"/>
    <dgm:cxn modelId="{37419648-142A-A941-8DDF-E28E4F5942C9}" type="presParOf" srcId="{0B116F85-2F3B-BB4E-A2C7-BB029D4A4320}" destId="{5CDD2EB8-4C4C-1C46-9F27-AEABBECA5CCF}" srcOrd="0" destOrd="0" presId="urn:microsoft.com/office/officeart/2005/8/layout/hierarchy1"/>
    <dgm:cxn modelId="{64877B94-9D00-3147-ACD5-A182473CF4FA}" type="presParOf" srcId="{0B116F85-2F3B-BB4E-A2C7-BB029D4A4320}" destId="{72E26613-F4D3-584B-A3E1-D147753D3EF7}" srcOrd="1" destOrd="0" presId="urn:microsoft.com/office/officeart/2005/8/layout/hierarchy1"/>
    <dgm:cxn modelId="{A98CC9EA-64AD-1C49-929E-8F57EC87AEBE}" type="presParOf" srcId="{49B96BFD-9DBC-0C48-8E76-2BF73F343A82}" destId="{6974222C-5FD6-BC4E-96BF-394352DA207B}" srcOrd="1" destOrd="0" presId="urn:microsoft.com/office/officeart/2005/8/layout/hierarchy1"/>
    <dgm:cxn modelId="{AB3AB2C5-0145-CB4A-BD23-C084EE145861}" type="presParOf" srcId="{0A6F0100-D334-4847-B3CC-A53779C46841}" destId="{E8BE171B-ECE7-0148-BB4A-1302284D3BAC}" srcOrd="2" destOrd="0" presId="urn:microsoft.com/office/officeart/2005/8/layout/hierarchy1"/>
    <dgm:cxn modelId="{493724C5-06AC-1D41-842E-36DD09F41B84}" type="presParOf" srcId="{0A6F0100-D334-4847-B3CC-A53779C46841}" destId="{0456B962-1587-4F43-A0F7-914733D27C77}" srcOrd="3" destOrd="0" presId="urn:microsoft.com/office/officeart/2005/8/layout/hierarchy1"/>
    <dgm:cxn modelId="{FA47FEF5-18BB-D245-95C2-99C52AF60468}" type="presParOf" srcId="{0456B962-1587-4F43-A0F7-914733D27C77}" destId="{3ED3A06F-69B9-6E47-A7CA-7FDA2BB9AF81}" srcOrd="0" destOrd="0" presId="urn:microsoft.com/office/officeart/2005/8/layout/hierarchy1"/>
    <dgm:cxn modelId="{A5BC0935-CE67-C949-BE68-CD9E83969C0E}" type="presParOf" srcId="{3ED3A06F-69B9-6E47-A7CA-7FDA2BB9AF81}" destId="{CDB056C6-C8CB-A840-BD09-E7000D31D2D7}" srcOrd="0" destOrd="0" presId="urn:microsoft.com/office/officeart/2005/8/layout/hierarchy1"/>
    <dgm:cxn modelId="{38312569-2790-7349-8C26-FC54F585E757}" type="presParOf" srcId="{3ED3A06F-69B9-6E47-A7CA-7FDA2BB9AF81}" destId="{FC8791DF-365C-B045-BB22-01A55F246AFE}" srcOrd="1" destOrd="0" presId="urn:microsoft.com/office/officeart/2005/8/layout/hierarchy1"/>
    <dgm:cxn modelId="{5110B8B2-3FE4-3A4D-97D2-6E59710A98BF}" type="presParOf" srcId="{0456B962-1587-4F43-A0F7-914733D27C77}" destId="{13C60201-24D6-FC46-A0C4-BFEC8E574F1E}" srcOrd="1" destOrd="0" presId="urn:microsoft.com/office/officeart/2005/8/layout/hierarchy1"/>
    <dgm:cxn modelId="{A34319EB-283C-E649-AEFA-0BBA6747CC43}" type="presParOf" srcId="{13C60201-24D6-FC46-A0C4-BFEC8E574F1E}" destId="{99FF1313-241F-D946-9715-FD3087025176}" srcOrd="0" destOrd="0" presId="urn:microsoft.com/office/officeart/2005/8/layout/hierarchy1"/>
    <dgm:cxn modelId="{CC4A6F06-98DE-1640-8D2F-0779911C66E9}" type="presParOf" srcId="{13C60201-24D6-FC46-A0C4-BFEC8E574F1E}" destId="{5DA6928A-C149-4F47-A964-664BA0DD5A95}" srcOrd="1" destOrd="0" presId="urn:microsoft.com/office/officeart/2005/8/layout/hierarchy1"/>
    <dgm:cxn modelId="{725C9683-9692-9140-BB2F-97BC8D75730A}" type="presParOf" srcId="{5DA6928A-C149-4F47-A964-664BA0DD5A95}" destId="{191696CF-2EC6-7B49-AEBB-1D61582FA1AF}" srcOrd="0" destOrd="0" presId="urn:microsoft.com/office/officeart/2005/8/layout/hierarchy1"/>
    <dgm:cxn modelId="{5359AFAC-A283-B84C-82AB-CEC78D089481}" type="presParOf" srcId="{191696CF-2EC6-7B49-AEBB-1D61582FA1AF}" destId="{969CB363-6EAE-4B44-8D28-248F290D48E8}" srcOrd="0" destOrd="0" presId="urn:microsoft.com/office/officeart/2005/8/layout/hierarchy1"/>
    <dgm:cxn modelId="{77126A75-0D12-5C41-907B-805DBCC3D7AB}" type="presParOf" srcId="{191696CF-2EC6-7B49-AEBB-1D61582FA1AF}" destId="{CFCFA734-0853-FE46-8E87-7A4F172D0A63}" srcOrd="1" destOrd="0" presId="urn:microsoft.com/office/officeart/2005/8/layout/hierarchy1"/>
    <dgm:cxn modelId="{662446E9-9D2C-B142-8171-5E123D83A9EB}" type="presParOf" srcId="{5DA6928A-C149-4F47-A964-664BA0DD5A95}" destId="{39886282-C2DC-3045-A91C-AD7E15971DD2}" srcOrd="1" destOrd="0" presId="urn:microsoft.com/office/officeart/2005/8/layout/hierarchy1"/>
    <dgm:cxn modelId="{B86A95D8-7A5D-364C-82BF-1DD454F2AE52}" type="presParOf" srcId="{39886282-C2DC-3045-A91C-AD7E15971DD2}" destId="{772D5017-013E-E84A-AB27-D41899596468}" srcOrd="0" destOrd="0" presId="urn:microsoft.com/office/officeart/2005/8/layout/hierarchy1"/>
    <dgm:cxn modelId="{307B5570-2921-5943-B6E8-17B69E688539}" type="presParOf" srcId="{39886282-C2DC-3045-A91C-AD7E15971DD2}" destId="{29EF8FCA-B646-ED4E-8590-E7AC36313442}" srcOrd="1" destOrd="0" presId="urn:microsoft.com/office/officeart/2005/8/layout/hierarchy1"/>
    <dgm:cxn modelId="{3D74B790-C98B-194F-98F4-DD4D600AE95A}" type="presParOf" srcId="{29EF8FCA-B646-ED4E-8590-E7AC36313442}" destId="{6F3E632F-B34A-9246-9061-3DF0CDD3A5BA}" srcOrd="0" destOrd="0" presId="urn:microsoft.com/office/officeart/2005/8/layout/hierarchy1"/>
    <dgm:cxn modelId="{76F619BA-F1B5-6244-A0ED-E6CB24F5CA53}" type="presParOf" srcId="{6F3E632F-B34A-9246-9061-3DF0CDD3A5BA}" destId="{931C49E2-F451-514D-8974-B713BF653DD6}" srcOrd="0" destOrd="0" presId="urn:microsoft.com/office/officeart/2005/8/layout/hierarchy1"/>
    <dgm:cxn modelId="{533A7F27-468E-084D-B07A-E10775ACB268}" type="presParOf" srcId="{6F3E632F-B34A-9246-9061-3DF0CDD3A5BA}" destId="{1AFF13A8-18C1-754A-80A7-79DFD20D90F9}" srcOrd="1" destOrd="0" presId="urn:microsoft.com/office/officeart/2005/8/layout/hierarchy1"/>
    <dgm:cxn modelId="{C43431F9-A6C5-DC4F-B6B3-66A6C4D97AD6}" type="presParOf" srcId="{29EF8FCA-B646-ED4E-8590-E7AC36313442}" destId="{9D1C0C16-0A96-C540-95D8-C3C94B925CF1}" srcOrd="1" destOrd="0" presId="urn:microsoft.com/office/officeart/2005/8/layout/hierarchy1"/>
    <dgm:cxn modelId="{491F89B8-6348-E941-A34B-848A3B2976B8}" type="presParOf" srcId="{13C60201-24D6-FC46-A0C4-BFEC8E574F1E}" destId="{ACDBCEE9-A262-974B-AD47-A580BAAB19E7}" srcOrd="2" destOrd="0" presId="urn:microsoft.com/office/officeart/2005/8/layout/hierarchy1"/>
    <dgm:cxn modelId="{5AD4F80B-C302-6340-A0E5-F1DA3AF62A7E}" type="presParOf" srcId="{13C60201-24D6-FC46-A0C4-BFEC8E574F1E}" destId="{AD6B7221-7153-A142-A423-613CD1C17BFF}" srcOrd="3" destOrd="0" presId="urn:microsoft.com/office/officeart/2005/8/layout/hierarchy1"/>
    <dgm:cxn modelId="{27C40BAA-58FC-8041-A8D5-D8B92A839AC9}" type="presParOf" srcId="{AD6B7221-7153-A142-A423-613CD1C17BFF}" destId="{B36F4E3E-F459-B24E-BA01-21B7F451301D}" srcOrd="0" destOrd="0" presId="urn:microsoft.com/office/officeart/2005/8/layout/hierarchy1"/>
    <dgm:cxn modelId="{19FEC495-EC6E-C64C-9CA9-4BE7B6875556}" type="presParOf" srcId="{B36F4E3E-F459-B24E-BA01-21B7F451301D}" destId="{CFF38CCF-6A1A-6646-ADAD-B1C8E430FF7C}" srcOrd="0" destOrd="0" presId="urn:microsoft.com/office/officeart/2005/8/layout/hierarchy1"/>
    <dgm:cxn modelId="{0008E2FF-5953-B048-B865-8F9AB3FA4C1C}" type="presParOf" srcId="{B36F4E3E-F459-B24E-BA01-21B7F451301D}" destId="{1C4AC32D-31AB-CA4F-9485-5375A4C7D48D}" srcOrd="1" destOrd="0" presId="urn:microsoft.com/office/officeart/2005/8/layout/hierarchy1"/>
    <dgm:cxn modelId="{2DE7A57D-C4B8-1140-9F2A-600CE50EB0D7}" type="presParOf" srcId="{AD6B7221-7153-A142-A423-613CD1C17BFF}" destId="{82A00ECF-F0DB-8F41-A7B2-3BC24EA90C86}" srcOrd="1" destOrd="0" presId="urn:microsoft.com/office/officeart/2005/8/layout/hierarchy1"/>
    <dgm:cxn modelId="{6CF47E1C-7505-9D45-B3DB-A0335A9BA729}" type="presParOf" srcId="{82A00ECF-F0DB-8F41-A7B2-3BC24EA90C86}" destId="{01DBBF23-ECB0-FB43-9BD1-4AA102366B64}" srcOrd="0" destOrd="0" presId="urn:microsoft.com/office/officeart/2005/8/layout/hierarchy1"/>
    <dgm:cxn modelId="{809FF119-8865-2A40-BB4C-D44239A4A5E1}" type="presParOf" srcId="{82A00ECF-F0DB-8F41-A7B2-3BC24EA90C86}" destId="{5E644E31-FD8E-0B48-9A64-3B0A9C966884}" srcOrd="1" destOrd="0" presId="urn:microsoft.com/office/officeart/2005/8/layout/hierarchy1"/>
    <dgm:cxn modelId="{4FCD908D-2856-7040-B9FF-FF4A19BC4EEC}" type="presParOf" srcId="{5E644E31-FD8E-0B48-9A64-3B0A9C966884}" destId="{698E9458-374F-5744-9AD8-E53DB71F845A}" srcOrd="0" destOrd="0" presId="urn:microsoft.com/office/officeart/2005/8/layout/hierarchy1"/>
    <dgm:cxn modelId="{147D96A3-23C5-C149-A049-9F917F8BC9E6}" type="presParOf" srcId="{698E9458-374F-5744-9AD8-E53DB71F845A}" destId="{D7516E79-3193-FB49-9F2B-E4E6D1AB8360}" srcOrd="0" destOrd="0" presId="urn:microsoft.com/office/officeart/2005/8/layout/hierarchy1"/>
    <dgm:cxn modelId="{80D1CF39-27AA-D14C-8ABD-9586E24BE9BC}" type="presParOf" srcId="{698E9458-374F-5744-9AD8-E53DB71F845A}" destId="{69445A72-B076-DE4C-A782-9C10A1D84369}" srcOrd="1" destOrd="0" presId="urn:microsoft.com/office/officeart/2005/8/layout/hierarchy1"/>
    <dgm:cxn modelId="{414D6AFC-E86E-E248-8E0D-730500D841B3}" type="presParOf" srcId="{5E644E31-FD8E-0B48-9A64-3B0A9C966884}" destId="{2E4708EF-0FD4-1540-A712-F69642FA98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BF23-ECB0-FB43-9BD1-4AA102366B64}">
      <dsp:nvSpPr>
        <dsp:cNvPr id="0" name=""/>
        <dsp:cNvSpPr/>
      </dsp:nvSpPr>
      <dsp:spPr>
        <a:xfrm>
          <a:off x="6825575" y="2925183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DBCEE9-A262-974B-AD47-A580BAAB19E7}">
      <dsp:nvSpPr>
        <dsp:cNvPr id="0" name=""/>
        <dsp:cNvSpPr/>
      </dsp:nvSpPr>
      <dsp:spPr>
        <a:xfrm>
          <a:off x="6153149" y="1837192"/>
          <a:ext cx="718145" cy="341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07"/>
              </a:lnTo>
              <a:lnTo>
                <a:pt x="718145" y="232907"/>
              </a:lnTo>
              <a:lnTo>
                <a:pt x="718145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D5017-013E-E84A-AB27-D41899596468}">
      <dsp:nvSpPr>
        <dsp:cNvPr id="0" name=""/>
        <dsp:cNvSpPr/>
      </dsp:nvSpPr>
      <dsp:spPr>
        <a:xfrm>
          <a:off x="5389284" y="2925183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F1313-241F-D946-9715-FD3087025176}">
      <dsp:nvSpPr>
        <dsp:cNvPr id="0" name=""/>
        <dsp:cNvSpPr/>
      </dsp:nvSpPr>
      <dsp:spPr>
        <a:xfrm>
          <a:off x="5435004" y="1837192"/>
          <a:ext cx="718145" cy="341771"/>
        </a:xfrm>
        <a:custGeom>
          <a:avLst/>
          <a:gdLst/>
          <a:ahLst/>
          <a:cxnLst/>
          <a:rect l="0" t="0" r="0" b="0"/>
          <a:pathLst>
            <a:path>
              <a:moveTo>
                <a:pt x="718145" y="0"/>
              </a:moveTo>
              <a:lnTo>
                <a:pt x="718145" y="232907"/>
              </a:lnTo>
              <a:lnTo>
                <a:pt x="0" y="232907"/>
              </a:lnTo>
              <a:lnTo>
                <a:pt x="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E171B-ECE7-0148-BB4A-1302284D3BAC}">
      <dsp:nvSpPr>
        <dsp:cNvPr id="0" name=""/>
        <dsp:cNvSpPr/>
      </dsp:nvSpPr>
      <dsp:spPr>
        <a:xfrm>
          <a:off x="4357786" y="749202"/>
          <a:ext cx="1795363" cy="341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07"/>
              </a:lnTo>
              <a:lnTo>
                <a:pt x="1795363" y="232907"/>
              </a:lnTo>
              <a:lnTo>
                <a:pt x="1795363" y="3417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3E5A6-181C-AE4D-BA8D-25517726F516}">
      <dsp:nvSpPr>
        <dsp:cNvPr id="0" name=""/>
        <dsp:cNvSpPr/>
      </dsp:nvSpPr>
      <dsp:spPr>
        <a:xfrm>
          <a:off x="3952994" y="2925183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B2E83-98DD-D949-9DEE-E3D5A3FE1FD7}">
      <dsp:nvSpPr>
        <dsp:cNvPr id="0" name=""/>
        <dsp:cNvSpPr/>
      </dsp:nvSpPr>
      <dsp:spPr>
        <a:xfrm>
          <a:off x="2562423" y="1837192"/>
          <a:ext cx="1436290" cy="341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07"/>
              </a:lnTo>
              <a:lnTo>
                <a:pt x="1436290" y="232907"/>
              </a:lnTo>
              <a:lnTo>
                <a:pt x="143629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58987-E7A5-6943-BEE5-C1961E3F7671}">
      <dsp:nvSpPr>
        <dsp:cNvPr id="0" name=""/>
        <dsp:cNvSpPr/>
      </dsp:nvSpPr>
      <dsp:spPr>
        <a:xfrm>
          <a:off x="2516703" y="2925183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7F55A-7858-0647-9A37-AFFC29776898}">
      <dsp:nvSpPr>
        <dsp:cNvPr id="0" name=""/>
        <dsp:cNvSpPr/>
      </dsp:nvSpPr>
      <dsp:spPr>
        <a:xfrm>
          <a:off x="2516703" y="1837192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75A69-DBC8-4747-BC05-BDCB3444DB90}">
      <dsp:nvSpPr>
        <dsp:cNvPr id="0" name=""/>
        <dsp:cNvSpPr/>
      </dsp:nvSpPr>
      <dsp:spPr>
        <a:xfrm>
          <a:off x="1080412" y="2925183"/>
          <a:ext cx="91440" cy="3417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853C7-21E8-CB40-82EE-F09289E1F9E8}">
      <dsp:nvSpPr>
        <dsp:cNvPr id="0" name=""/>
        <dsp:cNvSpPr/>
      </dsp:nvSpPr>
      <dsp:spPr>
        <a:xfrm>
          <a:off x="1126132" y="1837192"/>
          <a:ext cx="1436290" cy="341771"/>
        </a:xfrm>
        <a:custGeom>
          <a:avLst/>
          <a:gdLst/>
          <a:ahLst/>
          <a:cxnLst/>
          <a:rect l="0" t="0" r="0" b="0"/>
          <a:pathLst>
            <a:path>
              <a:moveTo>
                <a:pt x="1436290" y="0"/>
              </a:moveTo>
              <a:lnTo>
                <a:pt x="1436290" y="232907"/>
              </a:lnTo>
              <a:lnTo>
                <a:pt x="0" y="232907"/>
              </a:lnTo>
              <a:lnTo>
                <a:pt x="0" y="3417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3C62C-6CA1-B649-AFD3-F383C145C413}">
      <dsp:nvSpPr>
        <dsp:cNvPr id="0" name=""/>
        <dsp:cNvSpPr/>
      </dsp:nvSpPr>
      <dsp:spPr>
        <a:xfrm>
          <a:off x="2562423" y="749202"/>
          <a:ext cx="1795363" cy="341771"/>
        </a:xfrm>
        <a:custGeom>
          <a:avLst/>
          <a:gdLst/>
          <a:ahLst/>
          <a:cxnLst/>
          <a:rect l="0" t="0" r="0" b="0"/>
          <a:pathLst>
            <a:path>
              <a:moveTo>
                <a:pt x="1795363" y="0"/>
              </a:moveTo>
              <a:lnTo>
                <a:pt x="1795363" y="232907"/>
              </a:lnTo>
              <a:lnTo>
                <a:pt x="0" y="232907"/>
              </a:lnTo>
              <a:lnTo>
                <a:pt x="0" y="3417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18AC9-EE93-9847-A438-4DF3C4DA919D}">
      <dsp:nvSpPr>
        <dsp:cNvPr id="0" name=""/>
        <dsp:cNvSpPr/>
      </dsp:nvSpPr>
      <dsp:spPr>
        <a:xfrm>
          <a:off x="3668093" y="2984"/>
          <a:ext cx="1379387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28346-EF59-C544-B4D8-6621323FEFA3}">
      <dsp:nvSpPr>
        <dsp:cNvPr id="0" name=""/>
        <dsp:cNvSpPr/>
      </dsp:nvSpPr>
      <dsp:spPr>
        <a:xfrm>
          <a:off x="3798664" y="127027"/>
          <a:ext cx="1379387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b="1" kern="1200" dirty="0"/>
            <a:t>Methoden der Marktforschung</a:t>
          </a:r>
        </a:p>
      </dsp:txBody>
      <dsp:txXfrm>
        <a:off x="3820520" y="148883"/>
        <a:ext cx="1335675" cy="702506"/>
      </dsp:txXfrm>
    </dsp:sp>
    <dsp:sp modelId="{73F1AE2D-0CB7-B843-894E-7D8976197A88}">
      <dsp:nvSpPr>
        <dsp:cNvPr id="0" name=""/>
        <dsp:cNvSpPr/>
      </dsp:nvSpPr>
      <dsp:spPr>
        <a:xfrm>
          <a:off x="1974849" y="109097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A0E1B-AFA4-7D42-929A-A9CCE23F10A6}">
      <dsp:nvSpPr>
        <dsp:cNvPr id="0" name=""/>
        <dsp:cNvSpPr/>
      </dsp:nvSpPr>
      <dsp:spPr>
        <a:xfrm>
          <a:off x="2105421" y="1215017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/>
            <a:t>Primärerhebung</a:t>
          </a:r>
          <a:r>
            <a:rPr lang="de-DE" sz="1000" kern="1200" dirty="0"/>
            <a:t> (</a:t>
          </a:r>
          <a:r>
            <a:rPr lang="de-DE" sz="1000" kern="1200" dirty="0" err="1"/>
            <a:t>Field</a:t>
          </a:r>
          <a:r>
            <a:rPr lang="de-DE" sz="1000" kern="1200" dirty="0"/>
            <a:t>)</a:t>
          </a:r>
        </a:p>
      </dsp:txBody>
      <dsp:txXfrm>
        <a:off x="2127277" y="1236873"/>
        <a:ext cx="1131434" cy="702506"/>
      </dsp:txXfrm>
    </dsp:sp>
    <dsp:sp modelId="{7CD26886-C3C2-D84A-80B9-1074A4F49A6B}">
      <dsp:nvSpPr>
        <dsp:cNvPr id="0" name=""/>
        <dsp:cNvSpPr/>
      </dsp:nvSpPr>
      <dsp:spPr>
        <a:xfrm>
          <a:off x="538559" y="217896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FF631F-E071-7F42-B94E-FA7E86701762}">
      <dsp:nvSpPr>
        <dsp:cNvPr id="0" name=""/>
        <dsp:cNvSpPr/>
      </dsp:nvSpPr>
      <dsp:spPr>
        <a:xfrm>
          <a:off x="669131" y="230300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Befragung</a:t>
          </a:r>
        </a:p>
      </dsp:txBody>
      <dsp:txXfrm>
        <a:off x="690987" y="2324864"/>
        <a:ext cx="1131434" cy="702506"/>
      </dsp:txXfrm>
    </dsp:sp>
    <dsp:sp modelId="{CD9C7AEA-34A8-414B-95A1-B1795604113E}">
      <dsp:nvSpPr>
        <dsp:cNvPr id="0" name=""/>
        <dsp:cNvSpPr/>
      </dsp:nvSpPr>
      <dsp:spPr>
        <a:xfrm>
          <a:off x="538559" y="326695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CFACE4-F04F-4B40-AD2F-B5E66F530EAE}">
      <dsp:nvSpPr>
        <dsp:cNvPr id="0" name=""/>
        <dsp:cNvSpPr/>
      </dsp:nvSpPr>
      <dsp:spPr>
        <a:xfrm>
          <a:off x="669131" y="339099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persönlich / telefonisch / schriftlich</a:t>
          </a:r>
        </a:p>
      </dsp:txBody>
      <dsp:txXfrm>
        <a:off x="690987" y="3412854"/>
        <a:ext cx="1131434" cy="702506"/>
      </dsp:txXfrm>
    </dsp:sp>
    <dsp:sp modelId="{A8DD2843-A445-4B43-854B-6000BB4BCC6B}">
      <dsp:nvSpPr>
        <dsp:cNvPr id="0" name=""/>
        <dsp:cNvSpPr/>
      </dsp:nvSpPr>
      <dsp:spPr>
        <a:xfrm>
          <a:off x="1974849" y="217896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553BC8-35AF-F243-8408-27C91A3B4ECB}">
      <dsp:nvSpPr>
        <dsp:cNvPr id="0" name=""/>
        <dsp:cNvSpPr/>
      </dsp:nvSpPr>
      <dsp:spPr>
        <a:xfrm>
          <a:off x="2105421" y="230300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Test</a:t>
          </a:r>
        </a:p>
      </dsp:txBody>
      <dsp:txXfrm>
        <a:off x="2127277" y="2324864"/>
        <a:ext cx="1131434" cy="702506"/>
      </dsp:txXfrm>
    </dsp:sp>
    <dsp:sp modelId="{17F5BF74-1087-4242-9B76-8ED95E0AC673}">
      <dsp:nvSpPr>
        <dsp:cNvPr id="0" name=""/>
        <dsp:cNvSpPr/>
      </dsp:nvSpPr>
      <dsp:spPr>
        <a:xfrm>
          <a:off x="1974849" y="326695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CBCF0A-3497-DD42-AC11-686ED2CF369C}">
      <dsp:nvSpPr>
        <dsp:cNvPr id="0" name=""/>
        <dsp:cNvSpPr/>
      </dsp:nvSpPr>
      <dsp:spPr>
        <a:xfrm>
          <a:off x="2105421" y="339099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Labortest / Markttest</a:t>
          </a:r>
        </a:p>
      </dsp:txBody>
      <dsp:txXfrm>
        <a:off x="2127277" y="3412854"/>
        <a:ext cx="1131434" cy="702506"/>
      </dsp:txXfrm>
    </dsp:sp>
    <dsp:sp modelId="{2993C830-61DC-5E49-905A-2726E976B203}">
      <dsp:nvSpPr>
        <dsp:cNvPr id="0" name=""/>
        <dsp:cNvSpPr/>
      </dsp:nvSpPr>
      <dsp:spPr>
        <a:xfrm>
          <a:off x="3411140" y="217896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E61CA7-2E78-8E49-A029-A617FA53B17D}">
      <dsp:nvSpPr>
        <dsp:cNvPr id="0" name=""/>
        <dsp:cNvSpPr/>
      </dsp:nvSpPr>
      <dsp:spPr>
        <a:xfrm>
          <a:off x="3541712" y="230300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Systematische Beobachtung und Datensammlung</a:t>
          </a:r>
        </a:p>
      </dsp:txBody>
      <dsp:txXfrm>
        <a:off x="3563568" y="2324864"/>
        <a:ext cx="1131434" cy="702506"/>
      </dsp:txXfrm>
    </dsp:sp>
    <dsp:sp modelId="{5CDD2EB8-4C4C-1C46-9F27-AEABBECA5CCF}">
      <dsp:nvSpPr>
        <dsp:cNvPr id="0" name=""/>
        <dsp:cNvSpPr/>
      </dsp:nvSpPr>
      <dsp:spPr>
        <a:xfrm>
          <a:off x="3411140" y="326695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E26613-F4D3-584B-A3E1-D147753D3EF7}">
      <dsp:nvSpPr>
        <dsp:cNvPr id="0" name=""/>
        <dsp:cNvSpPr/>
      </dsp:nvSpPr>
      <dsp:spPr>
        <a:xfrm>
          <a:off x="3541712" y="339099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am </a:t>
          </a:r>
          <a:r>
            <a:rPr lang="de-DE" sz="1000" kern="1200" dirty="0" err="1"/>
            <a:t>Verkaufsort</a:t>
          </a:r>
          <a:r>
            <a:rPr lang="de-DE" sz="1000" kern="1200" dirty="0"/>
            <a:t> / bei Kundenkontakten</a:t>
          </a:r>
        </a:p>
      </dsp:txBody>
      <dsp:txXfrm>
        <a:off x="3563568" y="3412854"/>
        <a:ext cx="1131434" cy="702506"/>
      </dsp:txXfrm>
    </dsp:sp>
    <dsp:sp modelId="{CDB056C6-C8CB-A840-BD09-E7000D31D2D7}">
      <dsp:nvSpPr>
        <dsp:cNvPr id="0" name=""/>
        <dsp:cNvSpPr/>
      </dsp:nvSpPr>
      <dsp:spPr>
        <a:xfrm>
          <a:off x="5565576" y="109097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8791DF-365C-B045-BB22-01A55F246AFE}">
      <dsp:nvSpPr>
        <dsp:cNvPr id="0" name=""/>
        <dsp:cNvSpPr/>
      </dsp:nvSpPr>
      <dsp:spPr>
        <a:xfrm>
          <a:off x="5696148" y="1215017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>
              <a:solidFill>
                <a:srgbClr val="0000FF"/>
              </a:solidFill>
            </a:rPr>
            <a:t>Sekundärerhebung</a:t>
          </a:r>
          <a:r>
            <a:rPr lang="de-DE" sz="1000" kern="1200" dirty="0"/>
            <a:t> (</a:t>
          </a:r>
          <a:r>
            <a:rPr lang="de-DE" sz="1000" kern="1200" dirty="0" err="1"/>
            <a:t>Desk</a:t>
          </a:r>
          <a:r>
            <a:rPr lang="de-DE" sz="1000" kern="1200" dirty="0"/>
            <a:t>)</a:t>
          </a:r>
        </a:p>
      </dsp:txBody>
      <dsp:txXfrm>
        <a:off x="5718004" y="1236873"/>
        <a:ext cx="1131434" cy="702506"/>
      </dsp:txXfrm>
    </dsp:sp>
    <dsp:sp modelId="{969CB363-6EAE-4B44-8D28-248F290D48E8}">
      <dsp:nvSpPr>
        <dsp:cNvPr id="0" name=""/>
        <dsp:cNvSpPr/>
      </dsp:nvSpPr>
      <dsp:spPr>
        <a:xfrm>
          <a:off x="4847431" y="217896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CFA734-0853-FE46-8E87-7A4F172D0A63}">
      <dsp:nvSpPr>
        <dsp:cNvPr id="0" name=""/>
        <dsp:cNvSpPr/>
      </dsp:nvSpPr>
      <dsp:spPr>
        <a:xfrm>
          <a:off x="4978003" y="230300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>
              <a:solidFill>
                <a:srgbClr val="0000FF"/>
              </a:solidFill>
            </a:rPr>
            <a:t>interne Daten</a:t>
          </a:r>
        </a:p>
      </dsp:txBody>
      <dsp:txXfrm>
        <a:off x="4999859" y="2324864"/>
        <a:ext cx="1131434" cy="702506"/>
      </dsp:txXfrm>
    </dsp:sp>
    <dsp:sp modelId="{931C49E2-F451-514D-8974-B713BF653DD6}">
      <dsp:nvSpPr>
        <dsp:cNvPr id="0" name=""/>
        <dsp:cNvSpPr/>
      </dsp:nvSpPr>
      <dsp:spPr>
        <a:xfrm>
          <a:off x="4847431" y="326695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FF13A8-18C1-754A-80A7-79DFD20D90F9}">
      <dsp:nvSpPr>
        <dsp:cNvPr id="0" name=""/>
        <dsp:cNvSpPr/>
      </dsp:nvSpPr>
      <dsp:spPr>
        <a:xfrm>
          <a:off x="4978003" y="339099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>
              <a:solidFill>
                <a:srgbClr val="0000FF"/>
              </a:solidFill>
            </a:rPr>
            <a:t>eigene Statistiken</a:t>
          </a:r>
        </a:p>
      </dsp:txBody>
      <dsp:txXfrm>
        <a:off x="4999859" y="3412854"/>
        <a:ext cx="1131434" cy="702506"/>
      </dsp:txXfrm>
    </dsp:sp>
    <dsp:sp modelId="{CFF38CCF-6A1A-6646-ADAD-B1C8E430FF7C}">
      <dsp:nvSpPr>
        <dsp:cNvPr id="0" name=""/>
        <dsp:cNvSpPr/>
      </dsp:nvSpPr>
      <dsp:spPr>
        <a:xfrm>
          <a:off x="6283721" y="217896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4AC32D-31AB-CA4F-9485-5375A4C7D48D}">
      <dsp:nvSpPr>
        <dsp:cNvPr id="0" name=""/>
        <dsp:cNvSpPr/>
      </dsp:nvSpPr>
      <dsp:spPr>
        <a:xfrm>
          <a:off x="6414293" y="230300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>
              <a:solidFill>
                <a:srgbClr val="0000FF"/>
              </a:solidFill>
            </a:rPr>
            <a:t>externe Daten</a:t>
          </a:r>
        </a:p>
      </dsp:txBody>
      <dsp:txXfrm>
        <a:off x="6436149" y="2324864"/>
        <a:ext cx="1131434" cy="702506"/>
      </dsp:txXfrm>
    </dsp:sp>
    <dsp:sp modelId="{D7516E79-3193-FB49-9F2B-E4E6D1AB8360}">
      <dsp:nvSpPr>
        <dsp:cNvPr id="0" name=""/>
        <dsp:cNvSpPr/>
      </dsp:nvSpPr>
      <dsp:spPr>
        <a:xfrm>
          <a:off x="6283721" y="3266954"/>
          <a:ext cx="1175146" cy="746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45A72-B076-DE4C-A782-9C10A1D84369}">
      <dsp:nvSpPr>
        <dsp:cNvPr id="0" name=""/>
        <dsp:cNvSpPr/>
      </dsp:nvSpPr>
      <dsp:spPr>
        <a:xfrm>
          <a:off x="6414293" y="3390998"/>
          <a:ext cx="1175146" cy="746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>
              <a:solidFill>
                <a:srgbClr val="0000FF"/>
              </a:solidFill>
            </a:rPr>
            <a:t>Analysen / Publikationen  / Internet</a:t>
          </a:r>
        </a:p>
      </dsp:txBody>
      <dsp:txXfrm>
        <a:off x="6436149" y="3412854"/>
        <a:ext cx="1131434" cy="702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805" cy="500702"/>
          </a:xfrm>
          <a:prstGeom prst="rect">
            <a:avLst/>
          </a:prstGeom>
        </p:spPr>
        <p:txBody>
          <a:bodyPr vert="horz" lIns="93004" tIns="46502" rIns="93004" bIns="46502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4640" y="0"/>
            <a:ext cx="2980805" cy="500702"/>
          </a:xfrm>
          <a:prstGeom prst="rect">
            <a:avLst/>
          </a:prstGeom>
        </p:spPr>
        <p:txBody>
          <a:bodyPr vert="horz" lIns="93004" tIns="46502" rIns="93004" bIns="46502" rtlCol="0"/>
          <a:lstStyle>
            <a:lvl1pPr algn="r">
              <a:defRPr sz="1200"/>
            </a:lvl1pPr>
          </a:lstStyle>
          <a:p>
            <a:fld id="{4D9FE04A-769B-447F-8607-FD4FCF85274C}" type="datetimeFigureOut">
              <a:rPr lang="de-CH" smtClean="0"/>
              <a:pPr/>
              <a:t>03.04.16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00538"/>
            <a:ext cx="2980805" cy="500701"/>
          </a:xfrm>
          <a:prstGeom prst="rect">
            <a:avLst/>
          </a:prstGeom>
        </p:spPr>
        <p:txBody>
          <a:bodyPr vert="horz" lIns="93004" tIns="46502" rIns="93004" bIns="46502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4640" y="9500538"/>
            <a:ext cx="2980805" cy="500701"/>
          </a:xfrm>
          <a:prstGeom prst="rect">
            <a:avLst/>
          </a:prstGeom>
        </p:spPr>
        <p:txBody>
          <a:bodyPr vert="horz" lIns="93004" tIns="46502" rIns="93004" bIns="46502" rtlCol="0" anchor="b"/>
          <a:lstStyle>
            <a:lvl1pPr algn="r">
              <a:defRPr sz="1200"/>
            </a:lvl1pPr>
          </a:lstStyle>
          <a:p>
            <a:fld id="{0EC35287-977C-44C2-BCC1-6D3DF42AB683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1440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3004" tIns="46502" rIns="93004" bIns="46502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3004" tIns="46502" rIns="93004" bIns="46502" rtlCol="0"/>
          <a:lstStyle>
            <a:lvl1pPr algn="r">
              <a:defRPr sz="1200"/>
            </a:lvl1pPr>
          </a:lstStyle>
          <a:p>
            <a:fld id="{A5815E4F-4385-4E94-B36C-62FE4AA10CE4}" type="datetimeFigureOut">
              <a:rPr lang="de-CH" smtClean="0"/>
              <a:pPr/>
              <a:t>03.04.16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0625" cy="3751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04" tIns="46502" rIns="93004" bIns="46502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7705" y="4751350"/>
            <a:ext cx="5501640" cy="4501277"/>
          </a:xfrm>
          <a:prstGeom prst="rect">
            <a:avLst/>
          </a:prstGeom>
        </p:spPr>
        <p:txBody>
          <a:bodyPr vert="horz" lIns="93004" tIns="46502" rIns="93004" bIns="46502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3004" tIns="46502" rIns="93004" bIns="46502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3004" tIns="46502" rIns="93004" bIns="46502" rtlCol="0" anchor="b"/>
          <a:lstStyle>
            <a:lvl1pPr algn="r">
              <a:defRPr sz="1200"/>
            </a:lvl1pPr>
          </a:lstStyle>
          <a:p>
            <a:fld id="{6632D2B9-3C67-4B97-A6F9-49E48B4D07E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418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2D2B9-3C67-4B97-A6F9-49E48B4D07ED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537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2340000"/>
            <a:ext cx="8820000" cy="2067333"/>
          </a:xfrm>
          <a:prstGeom prst="rect">
            <a:avLst/>
          </a:prstGeom>
        </p:spPr>
      </p:pic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819399" y="2683356"/>
            <a:ext cx="6219825" cy="248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1200" b="1" dirty="0" smtClean="0"/>
              <a:t>Kleiner Titel oben «Datenstruktur»</a:t>
            </a:r>
          </a:p>
          <a:p>
            <a:pPr lvl="0"/>
            <a:endParaRPr lang="de-CH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819400" y="3131763"/>
            <a:ext cx="6219825" cy="5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3500" b="1" dirty="0" smtClean="0"/>
              <a:t>Haupttitel</a:t>
            </a:r>
            <a:endParaRPr lang="de-CH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19400" y="4003406"/>
            <a:ext cx="6219825" cy="31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1600" b="1" dirty="0" smtClean="0"/>
              <a:t>Untertitel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375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81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930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2340000"/>
            <a:ext cx="8820000" cy="2067333"/>
          </a:xfrm>
          <a:prstGeom prst="rect">
            <a:avLst/>
          </a:prstGeom>
        </p:spPr>
      </p:pic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819399" y="2683356"/>
            <a:ext cx="6219825" cy="248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1200" b="1" dirty="0" smtClean="0"/>
              <a:t>Kleiner Titel oben «Datenstruktur»</a:t>
            </a:r>
          </a:p>
          <a:p>
            <a:pPr lvl="0"/>
            <a:endParaRPr lang="de-CH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819400" y="3131763"/>
            <a:ext cx="6219825" cy="5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3500" b="1" dirty="0" smtClean="0"/>
              <a:t>Haupttitel</a:t>
            </a:r>
            <a:endParaRPr lang="de-CH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19400" y="4003406"/>
            <a:ext cx="6219825" cy="31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sz="1600" b="1" dirty="0" smtClean="0"/>
              <a:t>Untertitel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375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757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3674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0531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096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3350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8454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071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5434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12800"/>
            <a:ext cx="8229600" cy="4889260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553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954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0994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5147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4538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375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276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828136"/>
            <a:ext cx="4038600" cy="5298028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28136"/>
            <a:ext cx="4038600" cy="5298027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478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836407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475117"/>
            <a:ext cx="4040188" cy="465104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836407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75117"/>
            <a:ext cx="4041775" cy="465104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278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0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6" name="Textfeld 5"/>
          <p:cNvSpPr txBox="1"/>
          <p:nvPr userDrawn="1"/>
        </p:nvSpPr>
        <p:spPr>
          <a:xfrm>
            <a:off x="940278" y="77641"/>
            <a:ext cx="820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  <a:endParaRPr lang="de-CH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387266" y="5173768"/>
            <a:ext cx="636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ihre Aufmerksamkeit!</a:t>
            </a:r>
            <a:endParaRPr lang="de-CH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4" y="1317812"/>
            <a:ext cx="2861113" cy="36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33" y="1317812"/>
            <a:ext cx="316355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308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65366" y="6649648"/>
            <a:ext cx="1578634" cy="197710"/>
          </a:xfrm>
          <a:prstGeom prst="rect">
            <a:avLst/>
          </a:prstGeom>
        </p:spPr>
        <p:txBody>
          <a:bodyPr/>
          <a:lstStyle/>
          <a:p>
            <a:fld id="{50CFD95A-DD5A-4794-9E45-31E77880E3B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130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0"/>
            <a:ext cx="8686799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SVBL Basismodul Nr. 58 Marketing</a:t>
            </a:r>
            <a:endParaRPr lang="de-CH"/>
          </a:p>
        </p:txBody>
      </p:sp>
      <p:pic>
        <p:nvPicPr>
          <p:cNvPr id="7" name="Grafik 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551"/>
            <a:ext cx="7452320" cy="5071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760000"/>
            <a:ext cx="1059388" cy="10873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048446" y="6654909"/>
            <a:ext cx="10783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tabLst/>
            </a:pPr>
            <a:r>
              <a:rPr lang="de-CH" sz="7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ASFL SVBL</a:t>
            </a:r>
            <a:endParaRPr lang="de-CH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2000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2014 / Christa Höchli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SVBL Basismodul Nr. 58 Marketing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CC29C-F3E9-4461-AFB5-75C47F1BC21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47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Höhere Fachprüfung / Berufsprüfung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819400" y="3173328"/>
            <a:ext cx="6219825" cy="494664"/>
          </a:xfrm>
        </p:spPr>
        <p:txBody>
          <a:bodyPr/>
          <a:lstStyle/>
          <a:p>
            <a:r>
              <a:rPr lang="de-CH" dirty="0" smtClean="0"/>
              <a:t>Marketing Modul 58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09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373533" cy="1016000"/>
          </a:xfrm>
        </p:spPr>
        <p:txBody>
          <a:bodyPr/>
          <a:lstStyle/>
          <a:p>
            <a:pPr eaLnBrk="1" hangingPunct="1"/>
            <a:r>
              <a:rPr lang="de-DE" sz="1600" dirty="0"/>
              <a:t>Ein erreichbares Ziel bestimmen: die S.M.A.R.T. Methode (S53)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8763000" cy="5181600"/>
          </a:xfrm>
        </p:spPr>
        <p:txBody>
          <a:bodyPr/>
          <a:lstStyle/>
          <a:p>
            <a:pPr marL="0" indent="0" eaLnBrk="1" hangingPunct="1"/>
            <a:endParaRPr lang="de-DE" sz="1000" smtClean="0"/>
          </a:p>
          <a:p>
            <a:pPr marL="0" indent="0" eaLnBrk="1" hangingPunct="1"/>
            <a:endParaRPr lang="de-DE" sz="1200" smtClean="0"/>
          </a:p>
          <a:p>
            <a:pPr marL="0" indent="0" eaLnBrk="1" hangingPunct="1"/>
            <a:endParaRPr lang="de-DE" sz="1200" smtClean="0"/>
          </a:p>
          <a:p>
            <a:pPr marL="0" indent="0" eaLnBrk="1" hangingPunct="1"/>
            <a:endParaRPr lang="de-DE" sz="1000" smtClean="0"/>
          </a:p>
        </p:txBody>
      </p:sp>
      <p:sp>
        <p:nvSpPr>
          <p:cNvPr id="87046" name="Line 5"/>
          <p:cNvSpPr>
            <a:spLocks noChangeShapeType="1"/>
          </p:cNvSpPr>
          <p:nvPr/>
        </p:nvSpPr>
        <p:spPr bwMode="auto">
          <a:xfrm>
            <a:off x="8001000" y="2362200"/>
            <a:ext cx="0" cy="3733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7047" name="Line 6"/>
          <p:cNvSpPr>
            <a:spLocks noChangeShapeType="1"/>
          </p:cNvSpPr>
          <p:nvPr/>
        </p:nvSpPr>
        <p:spPr bwMode="auto">
          <a:xfrm>
            <a:off x="990600" y="2286000"/>
            <a:ext cx="0" cy="3810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7048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6ACF58-26BC-A945-A2D4-0505F7C8D6D6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87049" name="Textfeld 9"/>
          <p:cNvSpPr txBox="1">
            <a:spLocks noChangeArrowheads="1"/>
          </p:cNvSpPr>
          <p:nvPr/>
        </p:nvSpPr>
        <p:spPr bwMode="auto">
          <a:xfrm>
            <a:off x="1447800" y="3928534"/>
            <a:ext cx="5486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635000" algn="l"/>
                <a:tab pos="3052763" algn="l"/>
              </a:tabLst>
            </a:pPr>
            <a:r>
              <a:rPr lang="de-DE" b="1" dirty="0"/>
              <a:t>S</a:t>
            </a:r>
            <a:r>
              <a:rPr lang="de-DE" dirty="0"/>
              <a:t>	</a:t>
            </a:r>
            <a:r>
              <a:rPr lang="de-DE" dirty="0" smtClean="0"/>
              <a:t>spezifisch</a:t>
            </a:r>
            <a:r>
              <a:rPr lang="de-DE" dirty="0"/>
              <a:t>, klar</a:t>
            </a:r>
          </a:p>
          <a:p>
            <a:pPr>
              <a:tabLst>
                <a:tab pos="635000" algn="l"/>
                <a:tab pos="3052763" algn="l"/>
              </a:tabLst>
            </a:pPr>
            <a:r>
              <a:rPr lang="de-DE" b="1" dirty="0"/>
              <a:t>M</a:t>
            </a:r>
            <a:r>
              <a:rPr lang="de-DE" dirty="0"/>
              <a:t>	</a:t>
            </a:r>
            <a:r>
              <a:rPr lang="de-DE" dirty="0" smtClean="0"/>
              <a:t>messbar</a:t>
            </a:r>
            <a:endParaRPr lang="de-DE" dirty="0"/>
          </a:p>
          <a:p>
            <a:pPr>
              <a:tabLst>
                <a:tab pos="635000" algn="l"/>
                <a:tab pos="3052763" algn="l"/>
              </a:tabLst>
            </a:pPr>
            <a:r>
              <a:rPr lang="de-DE" b="1" dirty="0"/>
              <a:t>A</a:t>
            </a:r>
            <a:r>
              <a:rPr lang="de-DE" dirty="0"/>
              <a:t>	</a:t>
            </a:r>
            <a:r>
              <a:rPr lang="de-DE" dirty="0" smtClean="0"/>
              <a:t>akzeptiert, attraktiv</a:t>
            </a:r>
            <a:endParaRPr lang="de-DE" dirty="0"/>
          </a:p>
          <a:p>
            <a:pPr>
              <a:tabLst>
                <a:tab pos="635000" algn="l"/>
                <a:tab pos="3052763" algn="l"/>
              </a:tabLst>
            </a:pPr>
            <a:r>
              <a:rPr lang="de-DE" b="1" dirty="0"/>
              <a:t>R</a:t>
            </a:r>
            <a:r>
              <a:rPr lang="de-DE" dirty="0"/>
              <a:t>	</a:t>
            </a:r>
            <a:r>
              <a:rPr lang="de-DE" dirty="0" smtClean="0"/>
              <a:t>realistisch</a:t>
            </a:r>
            <a:endParaRPr lang="de-DE" dirty="0"/>
          </a:p>
          <a:p>
            <a:pPr>
              <a:tabLst>
                <a:tab pos="635000" algn="l"/>
                <a:tab pos="3052763" algn="l"/>
              </a:tabLst>
            </a:pPr>
            <a:r>
              <a:rPr lang="de-DE" b="1" dirty="0"/>
              <a:t>T</a:t>
            </a:r>
            <a:r>
              <a:rPr lang="de-DE" dirty="0"/>
              <a:t>	</a:t>
            </a:r>
            <a:r>
              <a:rPr lang="de-DE" dirty="0" smtClean="0"/>
              <a:t>terminiert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Übung die Marketing Zielsetzung Einzelarbeit</a:t>
            </a:r>
          </a:p>
        </p:txBody>
      </p:sp>
      <p:sp>
        <p:nvSpPr>
          <p:cNvPr id="8602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FB0BC5-EC68-174C-91A1-27C711CC5C87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86022" name="Textfeld 5"/>
          <p:cNvSpPr txBox="1">
            <a:spLocks noChangeArrowheads="1"/>
          </p:cNvSpPr>
          <p:nvPr/>
        </p:nvSpPr>
        <p:spPr bwMode="auto">
          <a:xfrm>
            <a:off x="1066800" y="243840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de-DE" sz="2400" dirty="0"/>
              <a:t> </a:t>
            </a:r>
            <a:r>
              <a:rPr lang="de-DE" sz="2400" dirty="0" smtClean="0"/>
              <a:t>	Formulieren Sie für das Produkt ZIEGENKÄSE </a:t>
            </a:r>
            <a:r>
              <a:rPr lang="de-DE" sz="2400" b="1" dirty="0" smtClean="0"/>
              <a:t>je</a:t>
            </a:r>
            <a:r>
              <a:rPr lang="de-DE" sz="2400" dirty="0" smtClean="0"/>
              <a:t>  ein mittelfristiges (3 Jahre) Marketingziel</a:t>
            </a:r>
          </a:p>
          <a:p>
            <a:pPr marL="457200" indent="-457200">
              <a:buFontTx/>
              <a:buAutoNum type="circleNumDbPlain"/>
            </a:pPr>
            <a:r>
              <a:rPr lang="de-DE" sz="2400" dirty="0" smtClean="0"/>
              <a:t>Quantitativ</a:t>
            </a:r>
          </a:p>
          <a:p>
            <a:pPr marL="457200" indent="-457200">
              <a:buFontTx/>
              <a:buAutoNum type="circleNumDbPlain"/>
            </a:pPr>
            <a:r>
              <a:rPr lang="de-DE" sz="2400" dirty="0" smtClean="0"/>
              <a:t>Qualitativ</a:t>
            </a:r>
          </a:p>
          <a:p>
            <a:pPr marL="457200" indent="-457200">
              <a:buFontTx/>
              <a:buAutoNum type="circleNumDbPlain"/>
            </a:pPr>
            <a:endParaRPr lang="de-DE" sz="2400" dirty="0" smtClean="0"/>
          </a:p>
          <a:p>
            <a:pPr marL="457200" indent="-457200"/>
            <a:r>
              <a:rPr lang="de-DE" sz="2400" dirty="0" smtClean="0"/>
              <a:t>Zeit: 5 Minuten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Lösungsvorschlag Marketing Zielsetzung Einzelarbeit</a:t>
            </a:r>
          </a:p>
        </p:txBody>
      </p:sp>
      <p:sp>
        <p:nvSpPr>
          <p:cNvPr id="8602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FB0BC5-EC68-174C-91A1-27C711CC5C87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86022" name="Textfeld 5"/>
          <p:cNvSpPr txBox="1">
            <a:spLocks noChangeArrowheads="1"/>
          </p:cNvSpPr>
          <p:nvPr/>
        </p:nvSpPr>
        <p:spPr bwMode="auto">
          <a:xfrm>
            <a:off x="1066800" y="660400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de-DE" sz="2400" dirty="0"/>
              <a:t> </a:t>
            </a:r>
            <a:r>
              <a:rPr lang="de-DE" sz="2400" dirty="0" smtClean="0"/>
              <a:t>	Am 31.12.2019 (Start 1.1.2016) haben wir mit unserem ZIEGENKÄSE Marke „Gritli“ auf den Wochenmärkten folgende Marketingziele erreicht:</a:t>
            </a:r>
          </a:p>
          <a:p>
            <a:pPr marL="457200" indent="-457200"/>
            <a:r>
              <a:rPr lang="de-DE" sz="2400" dirty="0" smtClean="0"/>
              <a:t>1.	</a:t>
            </a:r>
            <a:r>
              <a:rPr lang="de-DE" sz="2400" u="sng" dirty="0" smtClean="0"/>
              <a:t>Quantitativ</a:t>
            </a:r>
          </a:p>
          <a:p>
            <a:pPr marL="457200" indent="-457200"/>
            <a:r>
              <a:rPr lang="de-DE" sz="2400" dirty="0" smtClean="0"/>
              <a:t>	- Einen Absatz von total 2,1 Tonnen  </a:t>
            </a:r>
            <a:r>
              <a:rPr lang="de-DE" sz="1600" dirty="0" smtClean="0"/>
              <a:t>(</a:t>
            </a:r>
            <a:r>
              <a:rPr lang="de-DE" sz="1600" dirty="0" err="1" smtClean="0"/>
              <a:t>ca</a:t>
            </a:r>
            <a:r>
              <a:rPr lang="de-DE" sz="1600" dirty="0" smtClean="0"/>
              <a:t> 3000 / 3500 / 4000     Packungen an 200 </a:t>
            </a:r>
            <a:r>
              <a:rPr lang="de-DE" sz="1600" dirty="0" err="1" smtClean="0"/>
              <a:t>gr</a:t>
            </a:r>
            <a:r>
              <a:rPr lang="de-DE" sz="1600" dirty="0" smtClean="0"/>
              <a:t> pro Jahr) </a:t>
            </a:r>
            <a:r>
              <a:rPr lang="de-DE" sz="2400" dirty="0" smtClean="0"/>
              <a:t>erreicht</a:t>
            </a:r>
          </a:p>
          <a:p>
            <a:pPr marL="457200" indent="-457200"/>
            <a:r>
              <a:rPr lang="de-DE" sz="2400" dirty="0" smtClean="0"/>
              <a:t>	- Damit realisieren wir einen Umsatz von CHF  42‘000.</a:t>
            </a:r>
          </a:p>
          <a:p>
            <a:pPr marL="457200" indent="-457200"/>
            <a:r>
              <a:rPr lang="de-DE" sz="2400" dirty="0" smtClean="0"/>
              <a:t>2.	</a:t>
            </a:r>
            <a:r>
              <a:rPr lang="de-DE" sz="2400" u="sng" dirty="0" smtClean="0"/>
              <a:t>Qualitativ</a:t>
            </a:r>
          </a:p>
          <a:p>
            <a:pPr marL="457200" indent="-457200"/>
            <a:r>
              <a:rPr lang="de-DE" sz="2400" dirty="0" smtClean="0"/>
              <a:t>	- 50% der Wochenmarktbesucher haben unseren Ziegenkäse bereits einmal gekostet, </a:t>
            </a:r>
          </a:p>
          <a:p>
            <a:pPr marL="457200" indent="-457200"/>
            <a:r>
              <a:rPr lang="de-DE" sz="2400" dirty="0" smtClean="0"/>
              <a:t>	- mindestens 28% der Wochenmarktbesucher haben ihn mindestens ein Mal gekauft</a:t>
            </a:r>
          </a:p>
          <a:p>
            <a:pPr marL="457200" indent="-457200"/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Die Strategie bestimmen (S54)</a:t>
            </a:r>
          </a:p>
        </p:txBody>
      </p:sp>
      <p:sp>
        <p:nvSpPr>
          <p:cNvPr id="8806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57BF16-77D5-1A47-92A8-16DC7A4A4BB1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88070" name="Textfeld 5"/>
          <p:cNvSpPr txBox="1">
            <a:spLocks noChangeArrowheads="1"/>
          </p:cNvSpPr>
          <p:nvPr/>
        </p:nvSpPr>
        <p:spPr bwMode="auto">
          <a:xfrm>
            <a:off x="1066800" y="106680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de-DE" sz="2400" dirty="0"/>
              <a:t> 	die Strategie bestimmen</a:t>
            </a:r>
          </a:p>
          <a:p>
            <a:pPr>
              <a:buFont typeface="Wingdings" charset="2"/>
              <a:buChar char="ü"/>
            </a:pPr>
            <a:endParaRPr lang="de-DE" sz="2400" dirty="0"/>
          </a:p>
          <a:p>
            <a:pPr>
              <a:buFont typeface="Wingdings" charset="2"/>
              <a:buChar char="ü"/>
            </a:pPr>
            <a:r>
              <a:rPr lang="de-DE" sz="2400" dirty="0"/>
              <a:t> 	die 4 </a:t>
            </a:r>
            <a:r>
              <a:rPr lang="de-DE" sz="2400" dirty="0" err="1"/>
              <a:t>P‘s</a:t>
            </a:r>
            <a:r>
              <a:rPr lang="de-DE" sz="2400" dirty="0"/>
              <a:t> ausformulieren</a:t>
            </a:r>
          </a:p>
          <a:p>
            <a:pPr>
              <a:buFont typeface="Wingdings" charset="2"/>
              <a:buChar char="ü"/>
            </a:pPr>
            <a:endParaRPr lang="de-DE" sz="2400" dirty="0"/>
          </a:p>
          <a:p>
            <a:pPr>
              <a:buFont typeface="Wingdings" charset="2"/>
              <a:buChar char="ü"/>
            </a:pPr>
            <a:r>
              <a:rPr lang="de-DE" sz="2400" dirty="0"/>
              <a:t> 	die Mittel planen (Budget)</a:t>
            </a:r>
          </a:p>
          <a:p>
            <a:pPr>
              <a:buFont typeface="Wingdings" charset="2"/>
              <a:buChar char="ü"/>
            </a:pPr>
            <a:endParaRPr lang="de-DE" sz="2400" dirty="0"/>
          </a:p>
          <a:p>
            <a:pPr>
              <a:buFont typeface="Wingdings" charset="2"/>
              <a:buChar char="ü"/>
            </a:pPr>
            <a:r>
              <a:rPr lang="de-DE" sz="2400" dirty="0"/>
              <a:t> 	die Details planen</a:t>
            </a:r>
          </a:p>
          <a:p>
            <a:pPr>
              <a:buFont typeface="Wingdings" charset="2"/>
              <a:buChar char="ü"/>
            </a:pPr>
            <a:endParaRPr lang="de-DE" sz="2400" dirty="0"/>
          </a:p>
          <a:p>
            <a:pPr>
              <a:buFont typeface="Wingdings" charset="2"/>
              <a:buChar char="ü"/>
            </a:pPr>
            <a:r>
              <a:rPr lang="de-DE" sz="2400" dirty="0"/>
              <a:t> 	umsetzen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Die Kontrolle (S55)</a:t>
            </a:r>
          </a:p>
        </p:txBody>
      </p:sp>
      <p:sp>
        <p:nvSpPr>
          <p:cNvPr id="8909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DF430F-DA0E-EB4A-9D80-B0F8869C4ECC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89094" name="Textfeld 5"/>
          <p:cNvSpPr txBox="1">
            <a:spLocks noChangeArrowheads="1"/>
          </p:cNvSpPr>
          <p:nvPr/>
        </p:nvSpPr>
        <p:spPr bwMode="auto">
          <a:xfrm>
            <a:off x="1066800" y="982134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dirty="0">
                <a:latin typeface="Arial"/>
                <a:cs typeface="Arial"/>
              </a:rPr>
              <a:t>Vier Kontrollinstrumente sind im Marketing wichtig:</a:t>
            </a:r>
          </a:p>
          <a:p>
            <a:pPr>
              <a:spcAft>
                <a:spcPts val="1800"/>
              </a:spcAft>
              <a:buFont typeface="Wingdings" charset="2"/>
              <a:buChar char="ü"/>
            </a:pPr>
            <a:r>
              <a:rPr lang="de-DE" sz="2400" dirty="0">
                <a:latin typeface="Arial"/>
                <a:cs typeface="Arial"/>
              </a:rPr>
              <a:t> 	Jahresplankontrolle (</a:t>
            </a:r>
            <a:r>
              <a:rPr lang="de-DE" sz="2400" dirty="0" err="1">
                <a:latin typeface="Arial"/>
                <a:cs typeface="Arial"/>
              </a:rPr>
              <a:t>SOLL/IST-Vergleich</a:t>
            </a:r>
            <a:r>
              <a:rPr lang="de-DE" sz="2400" dirty="0">
                <a:latin typeface="Arial"/>
                <a:cs typeface="Arial"/>
              </a:rPr>
              <a:t>): </a:t>
            </a:r>
          </a:p>
          <a:p>
            <a:pPr>
              <a:spcAft>
                <a:spcPts val="1800"/>
              </a:spcAft>
              <a:buFont typeface="Wingdings" charset="2"/>
              <a:buChar char="ü"/>
            </a:pPr>
            <a:r>
              <a:rPr lang="de-DE" sz="2400" dirty="0">
                <a:latin typeface="Arial"/>
                <a:cs typeface="Arial"/>
              </a:rPr>
              <a:t> 	Aufwand- und Ertragskontrolle  </a:t>
            </a:r>
          </a:p>
          <a:p>
            <a:pPr>
              <a:spcAft>
                <a:spcPts val="1800"/>
              </a:spcAft>
              <a:buFont typeface="Wingdings" charset="2"/>
              <a:buChar char="ü"/>
            </a:pPr>
            <a:r>
              <a:rPr lang="de-DE" sz="2400" dirty="0">
                <a:latin typeface="Arial"/>
                <a:cs typeface="Arial"/>
              </a:rPr>
              <a:t> 	Effizienzkontrolle  </a:t>
            </a:r>
          </a:p>
          <a:p>
            <a:pPr>
              <a:spcAft>
                <a:spcPts val="1800"/>
              </a:spcAft>
              <a:buFont typeface="Wingdings" charset="2"/>
              <a:buChar char="ü"/>
            </a:pPr>
            <a:r>
              <a:rPr lang="de-DE" sz="2400" dirty="0">
                <a:latin typeface="Arial"/>
                <a:cs typeface="Arial"/>
              </a:rPr>
              <a:t> 	Strategiekontrolle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Das Audit (S56)</a:t>
            </a:r>
          </a:p>
        </p:txBody>
      </p:sp>
      <p:sp>
        <p:nvSpPr>
          <p:cNvPr id="90117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447AD2-25F4-8B4A-8B89-3ECBA0131C29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90118" name="Textfeld 5"/>
          <p:cNvSpPr txBox="1">
            <a:spLocks noChangeArrowheads="1"/>
          </p:cNvSpPr>
          <p:nvPr/>
        </p:nvSpPr>
        <p:spPr bwMode="auto">
          <a:xfrm>
            <a:off x="1066800" y="982134"/>
            <a:ext cx="73152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400" dirty="0"/>
              <a:t>Regelmässige, systematische, neutrale Untersuchung von Marketing -Umwelt, -Zielen, -Strategien, sowie -Aktivitäten.</a:t>
            </a:r>
            <a:endParaRPr lang="de-DE" sz="2400" dirty="0"/>
          </a:p>
          <a:p>
            <a:r>
              <a:rPr lang="de-CH" sz="2400" dirty="0"/>
              <a:t> </a:t>
            </a:r>
            <a:endParaRPr lang="de-DE" sz="2400" dirty="0"/>
          </a:p>
          <a:p>
            <a:r>
              <a:rPr lang="de-CH" sz="1400" dirty="0"/>
              <a:t>Wir kennen das</a:t>
            </a:r>
            <a:endParaRPr lang="de-DE" sz="1400" dirty="0"/>
          </a:p>
          <a:p>
            <a:r>
              <a:rPr lang="de-CH" sz="1400" dirty="0" err="1"/>
              <a:t>Prozess-Audit</a:t>
            </a:r>
            <a:endParaRPr lang="de-DE" sz="1400" dirty="0"/>
          </a:p>
          <a:p>
            <a:r>
              <a:rPr lang="de-CH" sz="1400" dirty="0" err="1"/>
              <a:t>Ergebnis-Audit</a:t>
            </a:r>
            <a:endParaRPr lang="de-DE" sz="1400" dirty="0"/>
          </a:p>
          <a:p>
            <a:r>
              <a:rPr lang="de-CH" sz="1400" dirty="0" err="1"/>
              <a:t>Prämissen-Audit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838200" y="406400"/>
            <a:ext cx="7924800" cy="728133"/>
          </a:xfrm>
        </p:spPr>
        <p:txBody>
          <a:bodyPr/>
          <a:lstStyle/>
          <a:p>
            <a:r>
              <a:rPr lang="de-DE" dirty="0" smtClean="0"/>
              <a:t>Die Marketing Infrastruktur (S30)</a:t>
            </a:r>
          </a:p>
        </p:txBody>
      </p:sp>
      <p:sp>
        <p:nvSpPr>
          <p:cNvPr id="9216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5F5C56-FAC6-0343-875C-B9A558335581}" type="slidenum">
              <a:rPr lang="de-DE" smtClean="0"/>
              <a:pPr/>
              <a:t>16</a:t>
            </a:fld>
            <a:endParaRPr lang="de-DE" smtClean="0"/>
          </a:p>
        </p:txBody>
      </p:sp>
      <p:pic>
        <p:nvPicPr>
          <p:cNvPr id="6" name="Inhaltsplatzhalter 5" descr="Marketing Infrastruktur Mind Map.pdf"/>
          <p:cNvPicPr>
            <a:picLocks noGrp="1" noChangeAspect="1"/>
          </p:cNvPicPr>
          <p:nvPr>
            <p:ph idx="1"/>
          </p:nvPr>
        </p:nvPicPr>
        <p:blipFill>
          <a:blip r:embed="rId2"/>
          <a:srcRect l="-9469" r="-94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838200" y="406400"/>
            <a:ext cx="7924800" cy="728133"/>
          </a:xfrm>
        </p:spPr>
        <p:txBody>
          <a:bodyPr/>
          <a:lstStyle/>
          <a:p>
            <a:r>
              <a:rPr lang="de-DE" dirty="0" smtClean="0"/>
              <a:t>Marktforschung – die Erhebungsmethoden  (S31 &amp; 32)</a:t>
            </a:r>
          </a:p>
        </p:txBody>
      </p:sp>
      <p:sp>
        <p:nvSpPr>
          <p:cNvPr id="9216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5F5C56-FAC6-0343-875C-B9A558335581}" type="slidenum">
              <a:rPr lang="de-DE" smtClean="0"/>
              <a:pPr/>
              <a:t>17</a:t>
            </a:fld>
            <a:endParaRPr lang="de-DE" smtClean="0"/>
          </a:p>
        </p:txBody>
      </p:sp>
      <p:graphicFrame>
        <p:nvGraphicFramePr>
          <p:cNvPr id="7" name="D 1"/>
          <p:cNvGraphicFramePr/>
          <p:nvPr/>
        </p:nvGraphicFramePr>
        <p:xfrm>
          <a:off x="694267" y="1447798"/>
          <a:ext cx="8128000" cy="414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>
          <a:xfrm>
            <a:off x="838200" y="270934"/>
            <a:ext cx="7924800" cy="914400"/>
          </a:xfrm>
        </p:spPr>
        <p:txBody>
          <a:bodyPr/>
          <a:lstStyle/>
          <a:p>
            <a:r>
              <a:rPr lang="de-DE" dirty="0" smtClean="0"/>
              <a:t>Die Marketing Organisation (S31) – Gewährleistung von:</a:t>
            </a:r>
          </a:p>
        </p:txBody>
      </p:sp>
      <p:sp>
        <p:nvSpPr>
          <p:cNvPr id="94211" name="Inhaltsplatzhalt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37488" cy="4746625"/>
          </a:xfrm>
        </p:spPr>
        <p:txBody>
          <a:bodyPr/>
          <a:lstStyle/>
          <a:p>
            <a:r>
              <a:rPr lang="de-CH" sz="1600" smtClean="0"/>
              <a:t>marktgerechtem Verhalten</a:t>
            </a:r>
            <a:endParaRPr lang="de-DE" sz="1600" smtClean="0"/>
          </a:p>
          <a:p>
            <a:r>
              <a:rPr lang="de-CH" sz="1600" smtClean="0"/>
              <a:t>Image-unterstützendem Verhalten</a:t>
            </a:r>
            <a:endParaRPr lang="de-DE" sz="1600" smtClean="0"/>
          </a:p>
          <a:p>
            <a:r>
              <a:rPr lang="de-CH" sz="1600" smtClean="0"/>
              <a:t>Wirtschaftlichkeit</a:t>
            </a:r>
            <a:endParaRPr lang="de-DE" sz="1600" smtClean="0"/>
          </a:p>
          <a:p>
            <a:r>
              <a:rPr lang="de-CH" sz="1600" smtClean="0"/>
              <a:t>Flexibilität</a:t>
            </a:r>
            <a:endParaRPr lang="de-DE" sz="1600" smtClean="0"/>
          </a:p>
          <a:p>
            <a:r>
              <a:rPr lang="de-CH" sz="1600" smtClean="0"/>
              <a:t>Konkurrenz-Orientierung</a:t>
            </a:r>
            <a:endParaRPr lang="de-DE" sz="1600" smtClean="0"/>
          </a:p>
          <a:p>
            <a:r>
              <a:rPr lang="de-CH" sz="1600" smtClean="0"/>
              <a:t>Verbraucherbedürfnis-orientierte Ausrichtung</a:t>
            </a:r>
            <a:endParaRPr lang="de-DE" sz="1600" smtClean="0"/>
          </a:p>
          <a:p>
            <a:r>
              <a:rPr lang="de-CH" sz="1600" smtClean="0"/>
              <a:t>Verbrauchernähe für rechtzeitiges Erkennen von Trends</a:t>
            </a:r>
            <a:endParaRPr lang="de-DE" sz="1600" smtClean="0"/>
          </a:p>
          <a:p>
            <a:r>
              <a:rPr lang="de-CH" sz="1600" smtClean="0"/>
              <a:t>Gestaltung bedürfnisorientierter Angebotsleistung (Handel)</a:t>
            </a:r>
            <a:endParaRPr lang="de-DE" sz="1600" smtClean="0"/>
          </a:p>
          <a:p>
            <a:r>
              <a:rPr lang="de-CH" sz="1600" smtClean="0"/>
              <a:t>Zielstrebigkeit</a:t>
            </a:r>
            <a:endParaRPr lang="de-DE" sz="1600" smtClean="0"/>
          </a:p>
          <a:p>
            <a:r>
              <a:rPr lang="de-CH" sz="1600" smtClean="0"/>
              <a:t>Zukunftssicherung</a:t>
            </a:r>
            <a:endParaRPr lang="de-DE" sz="1600" smtClean="0"/>
          </a:p>
          <a:p>
            <a:r>
              <a:rPr lang="de-CH" sz="1600" smtClean="0"/>
              <a:t>Systematik</a:t>
            </a:r>
            <a:endParaRPr lang="de-DE" sz="1600" smtClean="0"/>
          </a:p>
          <a:p>
            <a:r>
              <a:rPr lang="de-CH" sz="1600" smtClean="0"/>
              <a:t>Kontinuität</a:t>
            </a:r>
            <a:endParaRPr lang="de-DE" sz="1600" smtClean="0"/>
          </a:p>
          <a:p>
            <a:r>
              <a:rPr lang="de-CH" sz="1600" smtClean="0"/>
              <a:t>Transparenz</a:t>
            </a:r>
            <a:endParaRPr lang="de-DE" sz="1600" smtClean="0"/>
          </a:p>
          <a:p>
            <a:r>
              <a:rPr lang="de-CH" sz="1600" smtClean="0"/>
              <a:t>Teamgeist und Kooperationsbereitschaft</a:t>
            </a:r>
            <a:endParaRPr lang="de-DE" sz="1600" smtClean="0"/>
          </a:p>
          <a:p>
            <a:r>
              <a:rPr lang="de-CH" sz="1600" smtClean="0"/>
              <a:t>motivierte Mitarbeitende</a:t>
            </a:r>
            <a:endParaRPr lang="de-DE" sz="1600" smtClean="0"/>
          </a:p>
        </p:txBody>
      </p:sp>
      <p:sp>
        <p:nvSpPr>
          <p:cNvPr id="9421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AB186F-B6B7-9A4A-ACD9-0D369F5025DE}" type="slidenum">
              <a:rPr lang="de-DE" smtClean="0"/>
              <a:pPr/>
              <a:t>18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Stolpersteine im Marketing</a:t>
            </a:r>
          </a:p>
        </p:txBody>
      </p:sp>
      <p:sp>
        <p:nvSpPr>
          <p:cNvPr id="1054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Lucida Grande" charset="0"/>
              <a:buChar char="☠"/>
            </a:pPr>
            <a:r>
              <a:rPr lang="de-DE" smtClean="0"/>
              <a:t>Fehlende Kundenorientierung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Keine Affinität zum Kunden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Wenig Ahnung vom Mitbewerber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Die Beeinflusser nicht im Griff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Nichts Neues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Undeutliche Planung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Mangelhafte Servicepolitik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Positionierung fehlt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Die Organisation hinkt hinten her</a:t>
            </a:r>
          </a:p>
          <a:p>
            <a:pPr>
              <a:buFont typeface="Lucida Grande" charset="0"/>
              <a:buChar char="☠"/>
            </a:pPr>
            <a:r>
              <a:rPr lang="de-DE" smtClean="0"/>
              <a:t>Veraltete Technologien</a:t>
            </a:r>
          </a:p>
        </p:txBody>
      </p:sp>
      <p:sp>
        <p:nvSpPr>
          <p:cNvPr id="10547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90E1F4-58F9-2148-B245-068A4CD1DD94}" type="slidenum">
              <a:rPr lang="de-DE" smtClean="0"/>
              <a:pPr/>
              <a:t>19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Lernziele Marketing (S5)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2819400" y="1016000"/>
            <a:ext cx="5856288" cy="51022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CH" sz="1400" b="0" dirty="0" smtClean="0"/>
              <a:t>Die Fachperson: </a:t>
            </a:r>
          </a:p>
          <a:p>
            <a:pPr marL="0" indent="0">
              <a:buFontTx/>
              <a:buNone/>
            </a:pPr>
            <a:r>
              <a:rPr lang="de-CH" sz="1400" b="0" dirty="0" smtClean="0"/>
              <a:t>(Kompetenzen)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Wirkt bei der Festlegung geeigneter Marketingstrategien und des 	Marketing-Mix mit.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Leitet und koordiniert die Umsetzung von Marketingmassnahmen 	im eigenen Betrieb.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Überprüft den quantitativen und qualitativen Erfolg von Marketing-	</a:t>
            </a:r>
            <a:r>
              <a:rPr lang="de-CH" sz="1400" b="0" dirty="0" err="1" smtClean="0"/>
              <a:t>massnahmen</a:t>
            </a:r>
            <a:r>
              <a:rPr lang="de-CH" sz="1400" b="0" dirty="0" smtClean="0"/>
              <a:t> und leitet Konsequenzen ab.</a:t>
            </a:r>
          </a:p>
          <a:p>
            <a:pPr marL="0" indent="0">
              <a:buFontTx/>
              <a:buNone/>
              <a:tabLst>
                <a:tab pos="355600" algn="l"/>
              </a:tabLst>
            </a:pP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(Leistungsziele)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Beschreibt das 4P Modell und nennt zu jedem P relevante 	Beispiele.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Entwickelt an einem Beispiel eine Marketingstrategie für eine 	Logistikdienstleistung.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Beschreibt die in Frage kommenden Marketing-Massnahmen für 	den eigenen Bereich und entwickelt ein Grobkonzept.</a:t>
            </a:r>
            <a:endParaRPr lang="de-DE" sz="1400" b="0" dirty="0" smtClean="0"/>
          </a:p>
          <a:p>
            <a:pPr marL="0" indent="0">
              <a:buFontTx/>
              <a:buNone/>
              <a:tabLst>
                <a:tab pos="355600" algn="l"/>
              </a:tabLst>
            </a:pPr>
            <a:r>
              <a:rPr lang="de-CH" sz="1400" b="0" dirty="0" smtClean="0"/>
              <a:t>- 	Erklärt mögliche Messinstrumente für den Erfolg von Marketing-	</a:t>
            </a:r>
            <a:r>
              <a:rPr lang="de-CH" sz="1400" b="0" dirty="0" err="1" smtClean="0"/>
              <a:t>massnahmen</a:t>
            </a:r>
            <a:r>
              <a:rPr lang="de-CH" sz="1400" b="0" dirty="0" smtClean="0"/>
              <a:t> und zeigt auf, wie der quantitative und qualitative		 Erfolg einer Massnahme gemessen werden kann.</a:t>
            </a:r>
            <a:r>
              <a:rPr lang="de-DE" sz="1400" b="0" dirty="0" smtClean="0"/>
              <a:t> </a:t>
            </a:r>
          </a:p>
        </p:txBody>
      </p:sp>
      <p:sp>
        <p:nvSpPr>
          <p:cNvPr id="1946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3A6F8F-4F68-7B4F-ACA0-D8728F17054C}" type="slidenum">
              <a:rPr lang="de-DE" smtClean="0"/>
              <a:pPr/>
              <a:t>2</a:t>
            </a:fld>
            <a:endParaRPr lang="de-DE" smtClean="0"/>
          </a:p>
        </p:txBody>
      </p:sp>
      <p:pic>
        <p:nvPicPr>
          <p:cNvPr id="19463" name="Inhaltsplatzhalter 9" descr="zielscheibe.gif"/>
          <p:cNvPicPr>
            <a:picLocks noChangeAspect="1"/>
          </p:cNvPicPr>
          <p:nvPr/>
        </p:nvPicPr>
        <p:blipFill>
          <a:blip r:embed="rId2"/>
          <a:srcRect t="-8910" b="-8910"/>
          <a:stretch>
            <a:fillRect/>
          </a:stretch>
        </p:blipFill>
        <p:spPr bwMode="auto">
          <a:xfrm>
            <a:off x="685800" y="2667000"/>
            <a:ext cx="1600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Kriterien für erfolgreiches Marketing</a:t>
            </a:r>
          </a:p>
        </p:txBody>
      </p:sp>
      <p:sp>
        <p:nvSpPr>
          <p:cNvPr id="1064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smtClean="0"/>
              <a:t>Differenzieren</a:t>
            </a:r>
          </a:p>
          <a:p>
            <a:pPr>
              <a:buFontTx/>
              <a:buNone/>
            </a:pPr>
            <a:r>
              <a:rPr lang="de-DE" smtClean="0"/>
              <a:t>Spezialisieren</a:t>
            </a:r>
          </a:p>
          <a:p>
            <a:pPr>
              <a:buFontTx/>
              <a:buNone/>
            </a:pPr>
            <a:r>
              <a:rPr lang="de-DE" smtClean="0"/>
              <a:t>Schwerpunkt A-Kunden</a:t>
            </a:r>
          </a:p>
          <a:p>
            <a:pPr>
              <a:buFontTx/>
              <a:buNone/>
            </a:pPr>
            <a:r>
              <a:rPr lang="de-DE" smtClean="0"/>
              <a:t>Die Zielgruppe klug wählen  </a:t>
            </a:r>
          </a:p>
          <a:p>
            <a:pPr>
              <a:buFontTx/>
              <a:buNone/>
            </a:pPr>
            <a:r>
              <a:rPr lang="de-DE" smtClean="0"/>
              <a:t>Nein sagen (kein Hans-Dampf-in-allen-Gassen)</a:t>
            </a:r>
          </a:p>
          <a:p>
            <a:pPr>
              <a:buFontTx/>
              <a:buNone/>
            </a:pPr>
            <a:r>
              <a:rPr lang="de-DE" smtClean="0"/>
              <a:t>Flexibel und wandlungsfähig</a:t>
            </a:r>
          </a:p>
          <a:p>
            <a:pPr>
              <a:buFontTx/>
              <a:buNone/>
            </a:pPr>
            <a:r>
              <a:rPr lang="de-DE" smtClean="0"/>
              <a:t>Bescheiden und vorsichtig</a:t>
            </a:r>
          </a:p>
          <a:p>
            <a:pPr>
              <a:buFontTx/>
              <a:buNone/>
            </a:pPr>
            <a:r>
              <a:rPr lang="de-DE" smtClean="0"/>
              <a:t>Der richtige Markt</a:t>
            </a:r>
          </a:p>
          <a:p>
            <a:pPr>
              <a:buFontTx/>
              <a:buNone/>
            </a:pPr>
            <a:r>
              <a:rPr lang="de-DE" smtClean="0"/>
              <a:t>Das richtige Sortiment</a:t>
            </a:r>
          </a:p>
          <a:p>
            <a:pPr>
              <a:buFontTx/>
              <a:buNone/>
            </a:pPr>
            <a:r>
              <a:rPr lang="de-DE" smtClean="0"/>
              <a:t>Treffende Kommunikation</a:t>
            </a:r>
          </a:p>
          <a:p>
            <a:pPr>
              <a:buFontTx/>
              <a:buNone/>
            </a:pPr>
            <a:r>
              <a:rPr lang="de-DE" smtClean="0"/>
              <a:t>Klare Ziele</a:t>
            </a:r>
          </a:p>
          <a:p>
            <a:pPr>
              <a:buFontTx/>
              <a:buNone/>
            </a:pPr>
            <a:r>
              <a:rPr lang="de-DE" smtClean="0"/>
              <a:t>Sich selber treu</a:t>
            </a:r>
          </a:p>
        </p:txBody>
      </p:sp>
      <p:sp>
        <p:nvSpPr>
          <p:cNvPr id="10650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9A37BC-0EB7-BC44-9228-FE0588626B07}" type="slidenum">
              <a:rPr lang="de-DE" smtClean="0"/>
              <a:pPr/>
              <a:t>20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Lernkontrolle</a:t>
            </a:r>
          </a:p>
        </p:txBody>
      </p:sp>
      <p:sp>
        <p:nvSpPr>
          <p:cNvPr id="1228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0" dirty="0" smtClean="0"/>
              <a:t>Die Fachperson</a:t>
            </a:r>
          </a:p>
          <a:p>
            <a:r>
              <a:rPr lang="de-DE" sz="1800" b="0" dirty="0" smtClean="0"/>
              <a:t>Beschreibt das 4-P Modell und nennt Beispiele</a:t>
            </a:r>
          </a:p>
          <a:p>
            <a:r>
              <a:rPr lang="de-DE" sz="1800" b="0" dirty="0" smtClean="0"/>
              <a:t>Entwickelt eine Marketingstrategie in ihrem Bereich</a:t>
            </a:r>
          </a:p>
          <a:p>
            <a:r>
              <a:rPr lang="de-DE" sz="1800" b="0" dirty="0" smtClean="0"/>
              <a:t>Ermittelt die dazugehörigen Grundlagen durch </a:t>
            </a:r>
            <a:r>
              <a:rPr lang="de-DE" sz="1800" b="0" dirty="0" err="1" smtClean="0"/>
              <a:t>Deskresearch</a:t>
            </a:r>
            <a:r>
              <a:rPr lang="de-DE" sz="1800" b="0" dirty="0" smtClean="0"/>
              <a:t> / Marktforschung</a:t>
            </a:r>
          </a:p>
          <a:p>
            <a:r>
              <a:rPr lang="de-DE" sz="1800" b="0" dirty="0" smtClean="0"/>
              <a:t>Beschreibt die zur Umsetzung nötigen Massnahmen</a:t>
            </a:r>
          </a:p>
          <a:p>
            <a:r>
              <a:rPr lang="de-DE" sz="1800" b="0" dirty="0" smtClean="0"/>
              <a:t>Setzt Messinstrumente zur Erfolgskontrolle richtig ein</a:t>
            </a:r>
          </a:p>
          <a:p>
            <a:r>
              <a:rPr lang="de-DE" sz="1800" b="0" dirty="0" smtClean="0"/>
              <a:t>Nennt die wichtigsten Stolpersteine des Marketing</a:t>
            </a:r>
          </a:p>
        </p:txBody>
      </p:sp>
      <p:sp>
        <p:nvSpPr>
          <p:cNvPr id="12288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D976C9-FDF0-AC4F-A825-9A72D4FD6B65}" type="slidenum">
              <a:rPr lang="de-DE" smtClean="0"/>
              <a:pPr/>
              <a:t>21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Ich bin auch gerne NACH dem Unterricht für Sie da...</a:t>
            </a:r>
          </a:p>
        </p:txBody>
      </p:sp>
      <p:sp>
        <p:nvSpPr>
          <p:cNvPr id="1239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smtClean="0"/>
              <a:t>Christa Höchli</a:t>
            </a:r>
          </a:p>
          <a:p>
            <a:pPr>
              <a:buFontTx/>
              <a:buNone/>
            </a:pPr>
            <a:r>
              <a:rPr lang="de-DE" smtClean="0"/>
              <a:t>Für Dialog und Marketing</a:t>
            </a:r>
          </a:p>
          <a:p>
            <a:pPr>
              <a:buFontTx/>
              <a:buNone/>
            </a:pPr>
            <a:r>
              <a:rPr lang="de-DE" smtClean="0"/>
              <a:t>Zürcherstrasse 76</a:t>
            </a:r>
          </a:p>
          <a:p>
            <a:pPr>
              <a:buFontTx/>
              <a:buNone/>
            </a:pPr>
            <a:r>
              <a:rPr lang="de-DE" smtClean="0"/>
              <a:t>8104 Weiningen</a:t>
            </a:r>
          </a:p>
          <a:p>
            <a:pPr>
              <a:buFontTx/>
              <a:buNone/>
            </a:pPr>
            <a:r>
              <a:rPr lang="de-DE" smtClean="0"/>
              <a:t>Tel 044 750 38 77</a:t>
            </a:r>
          </a:p>
          <a:p>
            <a:pPr>
              <a:buFontTx/>
              <a:buNone/>
            </a:pPr>
            <a:r>
              <a:rPr lang="de-DE" smtClean="0"/>
              <a:t>christahoechli@yahoo.de</a:t>
            </a:r>
          </a:p>
        </p:txBody>
      </p:sp>
      <p:sp>
        <p:nvSpPr>
          <p:cNvPr id="12391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EF828B-BE89-D34D-88C3-02B176E216EA}" type="slidenum">
              <a:rPr lang="de-DE" smtClean="0"/>
              <a:pPr/>
              <a:t>22</a:t>
            </a:fld>
            <a:endParaRPr lang="de-DE" smtClean="0"/>
          </a:p>
        </p:txBody>
      </p:sp>
      <p:pic>
        <p:nvPicPr>
          <p:cNvPr id="123911" name="Bild 6" descr="DSC_84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2484438"/>
            <a:ext cx="2341563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1800" smtClean="0"/>
              <a:t>Hausaufgabe</a:t>
            </a:r>
            <a:r>
              <a:rPr lang="de-DE" smtClean="0"/>
              <a:t>:  NOCH FRAGEN??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60000"/>
              </a:lnSpc>
              <a:buFont typeface="Wingdings" charset="2"/>
              <a:buChar char="Ø"/>
            </a:pPr>
            <a:r>
              <a:rPr lang="de-DE" b="0" dirty="0" smtClean="0"/>
              <a:t>Stoff durchlesen</a:t>
            </a:r>
          </a:p>
          <a:p>
            <a:pPr eaLnBrk="1" hangingPunct="1">
              <a:lnSpc>
                <a:spcPct val="160000"/>
              </a:lnSpc>
              <a:buFont typeface="Wingdings" charset="2"/>
              <a:buChar char="Ø"/>
            </a:pPr>
            <a:r>
              <a:rPr lang="de-DE" b="0" dirty="0" smtClean="0"/>
              <a:t>Lernziele kontrollieren (lösen der Kontrollfragen)</a:t>
            </a:r>
          </a:p>
          <a:p>
            <a:pPr eaLnBrk="1" hangingPunct="1">
              <a:lnSpc>
                <a:spcPct val="160000"/>
              </a:lnSpc>
              <a:buFont typeface="Wingdings" charset="2"/>
              <a:buChar char="Ø"/>
            </a:pPr>
            <a:r>
              <a:rPr lang="de-DE" b="0" dirty="0" smtClean="0"/>
              <a:t>Bringen Sie ein Beispiel für eine gute und eine schlechte Werbung in die nächste Unterrichtseinheit mit (</a:t>
            </a:r>
            <a:r>
              <a:rPr lang="de-DE" b="0" dirty="0" err="1" smtClean="0"/>
              <a:t>inkl</a:t>
            </a:r>
            <a:r>
              <a:rPr lang="de-DE" b="0" dirty="0" smtClean="0"/>
              <a:t> Begründung)</a:t>
            </a:r>
          </a:p>
          <a:p>
            <a:pPr eaLnBrk="1" hangingPunct="1">
              <a:lnSpc>
                <a:spcPct val="160000"/>
              </a:lnSpc>
              <a:buFont typeface="Wingdings" charset="2"/>
              <a:buChar char="Ø"/>
            </a:pPr>
            <a:r>
              <a:rPr lang="de-DE" b="0" dirty="0" smtClean="0"/>
              <a:t>Vorbereiten Gruppenarbeit letzter Tag</a:t>
            </a:r>
          </a:p>
          <a:p>
            <a:pPr eaLnBrk="1" hangingPunct="1">
              <a:lnSpc>
                <a:spcPct val="160000"/>
              </a:lnSpc>
              <a:buFont typeface="Wingdings" charset="2"/>
              <a:buChar char="Ø"/>
            </a:pPr>
            <a:endParaRPr lang="de-DE" dirty="0" smtClean="0"/>
          </a:p>
        </p:txBody>
      </p:sp>
      <p:sp>
        <p:nvSpPr>
          <p:cNvPr id="72710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CA0B43-C374-BB4F-ADCE-55B02231E248}" type="slidenum">
              <a:rPr lang="de-DE" smtClean="0"/>
              <a:pPr/>
              <a:t>3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Wo haben wir Einfluss</a:t>
            </a:r>
          </a:p>
        </p:txBody>
      </p:sp>
      <p:sp>
        <p:nvSpPr>
          <p:cNvPr id="7885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032F6-0790-3D49-938A-0275E41EF56B}" type="slidenum">
              <a:rPr lang="de-DE" smtClean="0"/>
              <a:pPr/>
              <a:t>4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>
          <a:xfrm>
            <a:off x="838200" y="220134"/>
            <a:ext cx="7924800" cy="914400"/>
          </a:xfrm>
        </p:spPr>
        <p:txBody>
          <a:bodyPr/>
          <a:lstStyle/>
          <a:p>
            <a:r>
              <a:rPr lang="de-DE" sz="2000" smtClean="0"/>
              <a:t>Die Elemente der Marketing Planung – das Konzept gestalten</a:t>
            </a:r>
          </a:p>
        </p:txBody>
      </p:sp>
      <p:sp>
        <p:nvSpPr>
          <p:cNvPr id="8090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6167B3-A35B-F940-AC42-6BC4E96778A0}" type="slidenum">
              <a:rPr lang="de-DE" smtClean="0"/>
              <a:pPr/>
              <a:t>5</a:t>
            </a:fld>
            <a:endParaRPr lang="de-DE" smtClean="0"/>
          </a:p>
        </p:txBody>
      </p:sp>
      <p:pic>
        <p:nvPicPr>
          <p:cNvPr id="8090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371600"/>
            <a:ext cx="43878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>
          <a:xfrm>
            <a:off x="838200" y="220134"/>
            <a:ext cx="7924800" cy="863600"/>
          </a:xfrm>
        </p:spPr>
        <p:txBody>
          <a:bodyPr/>
          <a:lstStyle/>
          <a:p>
            <a:r>
              <a:rPr lang="de-DE" dirty="0" smtClean="0"/>
              <a:t>Die Marketing Planung – das Konzept gestalten (S49)</a:t>
            </a:r>
          </a:p>
        </p:txBody>
      </p:sp>
      <p:sp>
        <p:nvSpPr>
          <p:cNvPr id="8192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206DD9-359B-0143-B37C-3EEAE2B44C6B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81926" name="Inhaltsplatzhalter 7"/>
          <p:cNvSpPr>
            <a:spLocks noGrp="1"/>
          </p:cNvSpPr>
          <p:nvPr>
            <p:ph idx="1"/>
          </p:nvPr>
        </p:nvSpPr>
        <p:spPr>
          <a:xfrm>
            <a:off x="838200" y="1447800"/>
            <a:ext cx="7837488" cy="4670425"/>
          </a:xfrm>
        </p:spPr>
        <p:txBody>
          <a:bodyPr/>
          <a:lstStyle/>
          <a:p>
            <a:pPr marL="84138" indent="-84138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de-DE" b="0" dirty="0" smtClean="0"/>
              <a:t>Unternehmenspolitik / das Leitbild</a:t>
            </a:r>
          </a:p>
          <a:p>
            <a:pPr marL="84138" indent="-84138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de-DE" b="0" dirty="0" smtClean="0"/>
              <a:t>Die Situationsanalyse</a:t>
            </a:r>
          </a:p>
          <a:p>
            <a:pPr marL="84138" indent="-84138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de-DE" b="0" dirty="0" smtClean="0"/>
              <a:t>Das Marketingkonzept:</a:t>
            </a:r>
          </a:p>
          <a:p>
            <a:pPr marL="84138" indent="-84138">
              <a:lnSpc>
                <a:spcPct val="115000"/>
              </a:lnSpc>
              <a:spcAft>
                <a:spcPts val="400"/>
              </a:spcAft>
            </a:pPr>
            <a:r>
              <a:rPr lang="de-DE" b="0" dirty="0" smtClean="0"/>
              <a:t>Marketing Zielsetzung</a:t>
            </a:r>
          </a:p>
          <a:p>
            <a:pPr marL="84138" indent="-84138">
              <a:lnSpc>
                <a:spcPct val="115000"/>
              </a:lnSpc>
              <a:spcAft>
                <a:spcPts val="400"/>
              </a:spcAft>
            </a:pPr>
            <a:r>
              <a:rPr lang="de-DE" b="0" dirty="0" smtClean="0"/>
              <a:t>Der Mix (die 4 </a:t>
            </a:r>
            <a:r>
              <a:rPr lang="de-DE" b="0" dirty="0" err="1" smtClean="0"/>
              <a:t>P‘s</a:t>
            </a:r>
            <a:r>
              <a:rPr lang="de-DE" b="0" dirty="0" smtClean="0"/>
              <a:t>)</a:t>
            </a:r>
          </a:p>
          <a:p>
            <a:pPr marL="84138" indent="-84138">
              <a:lnSpc>
                <a:spcPct val="115000"/>
              </a:lnSpc>
              <a:spcAft>
                <a:spcPts val="400"/>
              </a:spcAft>
            </a:pPr>
            <a:r>
              <a:rPr lang="de-DE" b="0" dirty="0" smtClean="0"/>
              <a:t>Das Budget</a:t>
            </a:r>
          </a:p>
          <a:p>
            <a:pPr marL="84138" indent="-84138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de-DE" b="0" dirty="0" smtClean="0"/>
              <a:t>Detailplanung (Marketing Taktik)</a:t>
            </a:r>
          </a:p>
          <a:p>
            <a:pPr marL="84138" indent="-84138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de-DE" b="0" dirty="0" smtClean="0"/>
              <a:t>Realisation &amp; Kontrolle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None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el 1"/>
          <p:cNvSpPr>
            <a:spLocks noGrp="1"/>
          </p:cNvSpPr>
          <p:nvPr>
            <p:ph type="title"/>
          </p:nvPr>
        </p:nvSpPr>
        <p:spPr>
          <a:xfrm>
            <a:off x="838200" y="321734"/>
            <a:ext cx="7924800" cy="931334"/>
          </a:xfrm>
        </p:spPr>
        <p:txBody>
          <a:bodyPr/>
          <a:lstStyle/>
          <a:p>
            <a:r>
              <a:rPr lang="de-DE" smtClean="0"/>
              <a:t>Die Situationsanalyse / die IST-Analyse (S51)</a:t>
            </a:r>
          </a:p>
        </p:txBody>
      </p:sp>
      <p:sp>
        <p:nvSpPr>
          <p:cNvPr id="8397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ADEEE2-8043-F343-A3BB-DA9DDE6AFD1C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83974" name="Textfeld 5"/>
          <p:cNvSpPr txBox="1">
            <a:spLocks noChangeArrowheads="1"/>
          </p:cNvSpPr>
          <p:nvPr/>
        </p:nvSpPr>
        <p:spPr bwMode="auto">
          <a:xfrm>
            <a:off x="1066800" y="1422400"/>
            <a:ext cx="68580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/>
              <a:t>Informationen über: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das eigene Unternehmen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das eigene Produkt/Sortiment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den Markt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die Kundensegmente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die Mitbewerber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	den Handel</a:t>
            </a:r>
          </a:p>
          <a:p>
            <a:pPr>
              <a:spcAft>
                <a:spcPts val="600"/>
              </a:spcAft>
              <a:buFont typeface="Courier New" charset="0"/>
              <a:buChar char="o"/>
            </a:pPr>
            <a:r>
              <a:rPr lang="de-DE" sz="2400" dirty="0"/>
              <a:t> 	die Umweltbedingungen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Die SWOT Analyse (S52)</a:t>
            </a:r>
          </a:p>
        </p:txBody>
      </p:sp>
      <p:sp>
        <p:nvSpPr>
          <p:cNvPr id="84997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4D8F27-A0CC-A14B-9731-D03219CE1624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84998" name="Textfeld 5"/>
          <p:cNvSpPr txBox="1">
            <a:spLocks noChangeArrowheads="1"/>
          </p:cNvSpPr>
          <p:nvPr/>
        </p:nvSpPr>
        <p:spPr bwMode="auto">
          <a:xfrm>
            <a:off x="1066800" y="2438400"/>
            <a:ext cx="731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de-DE" sz="2400"/>
              <a:t> 	Stärken und Schwächen gewichten</a:t>
            </a:r>
          </a:p>
          <a:p>
            <a:endParaRPr lang="de-DE" sz="2400"/>
          </a:p>
          <a:p>
            <a:pPr>
              <a:buFont typeface="Wingdings" charset="2"/>
              <a:buChar char="ü"/>
            </a:pPr>
            <a:r>
              <a:rPr lang="de-DE" sz="2400"/>
              <a:t> 	Risiken und Chancen einschätzen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Die Marketing Zielsetzung (S53)</a:t>
            </a:r>
          </a:p>
        </p:txBody>
      </p:sp>
      <p:sp>
        <p:nvSpPr>
          <p:cNvPr id="8602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FB0BC5-EC68-174C-91A1-27C711CC5C87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86022" name="Textfeld 5"/>
          <p:cNvSpPr txBox="1">
            <a:spLocks noChangeArrowheads="1"/>
          </p:cNvSpPr>
          <p:nvPr/>
        </p:nvSpPr>
        <p:spPr bwMode="auto">
          <a:xfrm>
            <a:off x="1066800" y="2438400"/>
            <a:ext cx="7315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circleNumDbPlain"/>
            </a:pPr>
            <a:r>
              <a:rPr lang="de-DE" sz="2400"/>
              <a:t> 	Overall Ziel (um was geht es)</a:t>
            </a:r>
          </a:p>
          <a:p>
            <a:pPr marL="457200" indent="-457200">
              <a:buFontTx/>
              <a:buAutoNum type="circleNumDbPlain"/>
            </a:pPr>
            <a:endParaRPr lang="de-DE" sz="2400"/>
          </a:p>
          <a:p>
            <a:pPr marL="457200" indent="-457200">
              <a:buFontTx/>
              <a:buAutoNum type="circleNumDbPlain"/>
            </a:pPr>
            <a:r>
              <a:rPr lang="de-DE" sz="2400"/>
              <a:t> 	langfristige / mittelfristige / kurzfristige Ziele</a:t>
            </a:r>
          </a:p>
          <a:p>
            <a:pPr marL="457200" indent="-457200">
              <a:buFontTx/>
              <a:buAutoNum type="circleNumDbPlain"/>
            </a:pPr>
            <a:endParaRPr lang="de-DE" sz="2400"/>
          </a:p>
          <a:p>
            <a:pPr marL="457200" indent="-457200">
              <a:buFontTx/>
              <a:buAutoNum type="circleNumDbPlain"/>
            </a:pPr>
            <a:r>
              <a:rPr lang="de-DE" sz="2400"/>
              <a:t> 	qualitative / quantitative Ziele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Referenten BP_HFP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Referenten BP_HFP.potx</Template>
  <TotalTime>0</TotalTime>
  <Words>461</Words>
  <Application>Microsoft Macintosh PowerPoint</Application>
  <PresentationFormat>Bildschirmpräsentation (4:3)</PresentationFormat>
  <Paragraphs>186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Calibri</vt:lpstr>
      <vt:lpstr>Courier New</vt:lpstr>
      <vt:lpstr>Lucida Grande</vt:lpstr>
      <vt:lpstr>Wingdings</vt:lpstr>
      <vt:lpstr>Arial</vt:lpstr>
      <vt:lpstr>Vorlage Referenten BP_HFP</vt:lpstr>
      <vt:lpstr>Benutzerdefiniertes Design</vt:lpstr>
      <vt:lpstr>PowerPoint-Präsentation</vt:lpstr>
      <vt:lpstr>Lernziele Marketing (S5)</vt:lpstr>
      <vt:lpstr>Hausaufgabe:  NOCH FRAGEN??</vt:lpstr>
      <vt:lpstr>Wo haben wir Einfluss</vt:lpstr>
      <vt:lpstr>Die Elemente der Marketing Planung – das Konzept gestalten</vt:lpstr>
      <vt:lpstr>Die Marketing Planung – das Konzept gestalten (S49)</vt:lpstr>
      <vt:lpstr>Die Situationsanalyse / die IST-Analyse (S51)</vt:lpstr>
      <vt:lpstr>Die SWOT Analyse (S52)</vt:lpstr>
      <vt:lpstr>Die Marketing Zielsetzung (S53)</vt:lpstr>
      <vt:lpstr>Ein erreichbares Ziel bestimmen: die S.M.A.R.T. Methode (S53)</vt:lpstr>
      <vt:lpstr>Übung die Marketing Zielsetzung Einzelarbeit</vt:lpstr>
      <vt:lpstr>Lösungsvorschlag Marketing Zielsetzung Einzelarbeit</vt:lpstr>
      <vt:lpstr>Die Strategie bestimmen (S54)</vt:lpstr>
      <vt:lpstr>Die Kontrolle (S55)</vt:lpstr>
      <vt:lpstr>Das Audit (S56)</vt:lpstr>
      <vt:lpstr>Die Marketing Infrastruktur (S30)</vt:lpstr>
      <vt:lpstr>Marktforschung – die Erhebungsmethoden  (S31 &amp; 32)</vt:lpstr>
      <vt:lpstr>Die Marketing Organisation (S31) – Gewährleistung von:</vt:lpstr>
      <vt:lpstr>Stolpersteine im Marketing</vt:lpstr>
      <vt:lpstr>Kriterien für erfolgreiches Marketing</vt:lpstr>
      <vt:lpstr>Lernkontrolle</vt:lpstr>
      <vt:lpstr>Ich bin auch gerne NACH dem Unterricht für Sie da...</vt:lpstr>
    </vt:vector>
  </TitlesOfParts>
  <Company>für Dialog und Marketing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Höchli Christa</dc:creator>
  <cp:lastModifiedBy>Christa Höchli</cp:lastModifiedBy>
  <cp:revision>19</cp:revision>
  <cp:lastPrinted>2014-08-20T21:45:40Z</cp:lastPrinted>
  <dcterms:created xsi:type="dcterms:W3CDTF">2015-10-22T22:04:48Z</dcterms:created>
  <dcterms:modified xsi:type="dcterms:W3CDTF">2016-04-03T08:25:59Z</dcterms:modified>
</cp:coreProperties>
</file>